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notesMasterIdLst>
    <p:notesMasterId r:id="rId21"/>
  </p:notesMasterIdLst>
  <p:sldIdLst>
    <p:sldId id="262" r:id="rId2"/>
    <p:sldId id="269" r:id="rId3"/>
    <p:sldId id="277" r:id="rId4"/>
    <p:sldId id="257" r:id="rId5"/>
    <p:sldId id="259" r:id="rId6"/>
    <p:sldId id="265" r:id="rId7"/>
    <p:sldId id="270" r:id="rId8"/>
    <p:sldId id="263" r:id="rId9"/>
    <p:sldId id="271" r:id="rId10"/>
    <p:sldId id="274" r:id="rId11"/>
    <p:sldId id="268" r:id="rId12"/>
    <p:sldId id="272" r:id="rId13"/>
    <p:sldId id="267" r:id="rId14"/>
    <p:sldId id="273" r:id="rId15"/>
    <p:sldId id="266" r:id="rId16"/>
    <p:sldId id="261" r:id="rId17"/>
    <p:sldId id="26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0DD"/>
    <a:srgbClr val="F8DAE8"/>
    <a:srgbClr val="FFFFFF"/>
    <a:srgbClr val="FF7E7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18"/>
    <p:restoredTop sz="77259"/>
  </p:normalViewPr>
  <p:slideViewPr>
    <p:cSldViewPr snapToGrid="0" snapToObjects="1">
      <p:cViewPr varScale="1">
        <p:scale>
          <a:sx n="53" d="100"/>
          <a:sy n="53" d="100"/>
        </p:scale>
        <p:origin x="168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BA2AC-8DE0-BF4A-A8B9-E7C26221B8E1}" type="datetimeFigureOut">
              <a:rPr kumimoji="1" lang="ja-JP" altLang="en-US" smtClean="0"/>
              <a:t>2018/11/19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1D7948-0036-F443-B187-F8162E80EB1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5338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最近よく聞くスマート家電。ただただ憧れだけでやってみました。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D7948-0036-F443-B187-F8162E80EB10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907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D7948-0036-F443-B187-F8162E80EB10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1021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D7948-0036-F443-B187-F8162E80EB10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2412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D7948-0036-F443-B187-F8162E80EB10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176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最近よく聞くスマート家電。ただただ憧れだけでやってみました。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1D7948-0036-F443-B187-F8162E80EB10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1468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527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719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899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136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306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013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5675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52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31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9007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
第 </a:t>
            </a:r>
            <a:r>
              <a:rPr lang="en-US" altLang="ja-JP"/>
              <a:t>2 </a:t>
            </a:r>
            <a:r>
              <a:rPr lang="ja-JP" altLang="en-US"/>
              <a:t>レベル
第 </a:t>
            </a:r>
            <a:r>
              <a:rPr lang="en-US" altLang="ja-JP"/>
              <a:t>3 </a:t>
            </a:r>
            <a:r>
              <a:rPr lang="ja-JP" altLang="en-US"/>
              <a:t>レベル
第 </a:t>
            </a:r>
            <a:r>
              <a:rPr lang="en-US" altLang="ja-JP"/>
              <a:t>4 </a:t>
            </a:r>
            <a:r>
              <a:rPr lang="ja-JP" altLang="en-US"/>
              <a:t>レベル
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4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03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kumimoji="1"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jpeg"/><Relationship Id="rId7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rilife.com/entry/natureremo-mini-review" TargetMode="External"/><Relationship Id="rId2" Type="http://schemas.openxmlformats.org/officeDocument/2006/relationships/hyperlink" Target="http://www.atmarkit.co.jp/ait/articles/1711/22/news031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s://chasuke.com/smarthome-ifttt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ature.global/jp/gettingstarted/" TargetMode="External"/><Relationship Id="rId2" Type="http://schemas.openxmlformats.org/officeDocument/2006/relationships/hyperlink" Target="https://yellowcorn.jp/thought/2018/03/11/240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rilife.com/entry/natureremo-mini-review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0509C414-1145-5441-8ABA-042A3FD1BCC2}"/>
              </a:ext>
            </a:extLst>
          </p:cNvPr>
          <p:cNvSpPr/>
          <p:nvPr/>
        </p:nvSpPr>
        <p:spPr>
          <a:xfrm>
            <a:off x="1202267" y="1286933"/>
            <a:ext cx="10007600" cy="890328"/>
          </a:xfrm>
          <a:prstGeom prst="rect">
            <a:avLst/>
          </a:prstGeom>
          <a:solidFill>
            <a:srgbClr val="E1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ひし形 90">
            <a:extLst>
              <a:ext uri="{FF2B5EF4-FFF2-40B4-BE49-F238E27FC236}">
                <a16:creationId xmlns:a16="http://schemas.microsoft.com/office/drawing/2014/main" id="{D1DF19F6-0DA7-4543-9AF2-110059FF6164}"/>
              </a:ext>
            </a:extLst>
          </p:cNvPr>
          <p:cNvSpPr/>
          <p:nvPr/>
        </p:nvSpPr>
        <p:spPr>
          <a:xfrm>
            <a:off x="281411" y="346461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ひし形 92">
            <a:extLst>
              <a:ext uri="{FF2B5EF4-FFF2-40B4-BE49-F238E27FC236}">
                <a16:creationId xmlns:a16="http://schemas.microsoft.com/office/drawing/2014/main" id="{46546000-EE27-7C43-98CF-12891B26EADD}"/>
              </a:ext>
            </a:extLst>
          </p:cNvPr>
          <p:cNvSpPr/>
          <p:nvPr/>
        </p:nvSpPr>
        <p:spPr>
          <a:xfrm>
            <a:off x="613920" y="390796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ひし形 93">
            <a:extLst>
              <a:ext uri="{FF2B5EF4-FFF2-40B4-BE49-F238E27FC236}">
                <a16:creationId xmlns:a16="http://schemas.microsoft.com/office/drawing/2014/main" id="{CD962EAD-3A71-0244-8B02-9552F2ED1197}"/>
              </a:ext>
            </a:extLst>
          </p:cNvPr>
          <p:cNvSpPr/>
          <p:nvPr/>
        </p:nvSpPr>
        <p:spPr>
          <a:xfrm>
            <a:off x="960282" y="345076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ひし形 94">
            <a:extLst>
              <a:ext uri="{FF2B5EF4-FFF2-40B4-BE49-F238E27FC236}">
                <a16:creationId xmlns:a16="http://schemas.microsoft.com/office/drawing/2014/main" id="{D3F21F2B-FCC6-5149-8A19-B22558624DBB}"/>
              </a:ext>
            </a:extLst>
          </p:cNvPr>
          <p:cNvSpPr/>
          <p:nvPr/>
        </p:nvSpPr>
        <p:spPr>
          <a:xfrm>
            <a:off x="946429" y="435131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ひし形 95">
            <a:extLst>
              <a:ext uri="{FF2B5EF4-FFF2-40B4-BE49-F238E27FC236}">
                <a16:creationId xmlns:a16="http://schemas.microsoft.com/office/drawing/2014/main" id="{FD31496A-07D1-714F-8007-B50C74FDD3F6}"/>
              </a:ext>
            </a:extLst>
          </p:cNvPr>
          <p:cNvSpPr/>
          <p:nvPr/>
        </p:nvSpPr>
        <p:spPr>
          <a:xfrm>
            <a:off x="1292791" y="390796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ひし形 96">
            <a:extLst>
              <a:ext uri="{FF2B5EF4-FFF2-40B4-BE49-F238E27FC236}">
                <a16:creationId xmlns:a16="http://schemas.microsoft.com/office/drawing/2014/main" id="{A66C6AA6-1CA0-3C4F-A8AA-24C9D99FE978}"/>
              </a:ext>
            </a:extLst>
          </p:cNvPr>
          <p:cNvSpPr/>
          <p:nvPr/>
        </p:nvSpPr>
        <p:spPr>
          <a:xfrm>
            <a:off x="2630660" y="30254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ひし形 97">
            <a:extLst>
              <a:ext uri="{FF2B5EF4-FFF2-40B4-BE49-F238E27FC236}">
                <a16:creationId xmlns:a16="http://schemas.microsoft.com/office/drawing/2014/main" id="{3FDDBF25-6BD3-304A-A441-777C46CF56B2}"/>
              </a:ext>
            </a:extLst>
          </p:cNvPr>
          <p:cNvSpPr/>
          <p:nvPr/>
        </p:nvSpPr>
        <p:spPr>
          <a:xfrm>
            <a:off x="1625300" y="433745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ひし形 98">
            <a:extLst>
              <a:ext uri="{FF2B5EF4-FFF2-40B4-BE49-F238E27FC236}">
                <a16:creationId xmlns:a16="http://schemas.microsoft.com/office/drawing/2014/main" id="{2C994FF6-C0CB-C44D-BAE1-FD3B3D2BD164}"/>
              </a:ext>
            </a:extLst>
          </p:cNvPr>
          <p:cNvSpPr/>
          <p:nvPr/>
        </p:nvSpPr>
        <p:spPr>
          <a:xfrm>
            <a:off x="1639153" y="346461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ひし形 99">
            <a:extLst>
              <a:ext uri="{FF2B5EF4-FFF2-40B4-BE49-F238E27FC236}">
                <a16:creationId xmlns:a16="http://schemas.microsoft.com/office/drawing/2014/main" id="{752DD08B-D820-C84D-B2C6-1FF956317296}"/>
              </a:ext>
            </a:extLst>
          </p:cNvPr>
          <p:cNvSpPr/>
          <p:nvPr/>
        </p:nvSpPr>
        <p:spPr>
          <a:xfrm>
            <a:off x="1985515" y="300433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ひし形 100">
            <a:extLst>
              <a:ext uri="{FF2B5EF4-FFF2-40B4-BE49-F238E27FC236}">
                <a16:creationId xmlns:a16="http://schemas.microsoft.com/office/drawing/2014/main" id="{9C09E0ED-A264-C44D-BC56-78F5D132C809}"/>
              </a:ext>
            </a:extLst>
          </p:cNvPr>
          <p:cNvSpPr/>
          <p:nvPr/>
        </p:nvSpPr>
        <p:spPr>
          <a:xfrm>
            <a:off x="1971662" y="390796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ひし形 101">
            <a:extLst>
              <a:ext uri="{FF2B5EF4-FFF2-40B4-BE49-F238E27FC236}">
                <a16:creationId xmlns:a16="http://schemas.microsoft.com/office/drawing/2014/main" id="{6240358B-490C-A141-9E5F-233D106ECDD5}"/>
              </a:ext>
            </a:extLst>
          </p:cNvPr>
          <p:cNvSpPr/>
          <p:nvPr/>
        </p:nvSpPr>
        <p:spPr>
          <a:xfrm>
            <a:off x="2318024" y="345075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ひし形 103">
            <a:extLst>
              <a:ext uri="{FF2B5EF4-FFF2-40B4-BE49-F238E27FC236}">
                <a16:creationId xmlns:a16="http://schemas.microsoft.com/office/drawing/2014/main" id="{4427265A-1D54-3D48-BCDF-820267D437B6}"/>
              </a:ext>
            </a:extLst>
          </p:cNvPr>
          <p:cNvSpPr/>
          <p:nvPr/>
        </p:nvSpPr>
        <p:spPr>
          <a:xfrm>
            <a:off x="283818" y="434469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ひし形 104">
            <a:extLst>
              <a:ext uri="{FF2B5EF4-FFF2-40B4-BE49-F238E27FC236}">
                <a16:creationId xmlns:a16="http://schemas.microsoft.com/office/drawing/2014/main" id="{AA0AE418-8BE6-C14D-99B5-1967A1C3EE55}"/>
              </a:ext>
            </a:extLst>
          </p:cNvPr>
          <p:cNvSpPr/>
          <p:nvPr/>
        </p:nvSpPr>
        <p:spPr>
          <a:xfrm>
            <a:off x="3280020" y="305862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ひし形 105">
            <a:extLst>
              <a:ext uri="{FF2B5EF4-FFF2-40B4-BE49-F238E27FC236}">
                <a16:creationId xmlns:a16="http://schemas.microsoft.com/office/drawing/2014/main" id="{ABE89C17-E2B2-8840-BBB2-342589A113E5}"/>
              </a:ext>
            </a:extLst>
          </p:cNvPr>
          <p:cNvSpPr/>
          <p:nvPr/>
        </p:nvSpPr>
        <p:spPr>
          <a:xfrm>
            <a:off x="2274660" y="437058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ひし形 106">
            <a:extLst>
              <a:ext uri="{FF2B5EF4-FFF2-40B4-BE49-F238E27FC236}">
                <a16:creationId xmlns:a16="http://schemas.microsoft.com/office/drawing/2014/main" id="{A20D28E5-03CF-1947-BBD2-A71185E8AA0B}"/>
              </a:ext>
            </a:extLst>
          </p:cNvPr>
          <p:cNvSpPr/>
          <p:nvPr/>
        </p:nvSpPr>
        <p:spPr>
          <a:xfrm>
            <a:off x="2621022" y="394109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ひし形 107">
            <a:extLst>
              <a:ext uri="{FF2B5EF4-FFF2-40B4-BE49-F238E27FC236}">
                <a16:creationId xmlns:a16="http://schemas.microsoft.com/office/drawing/2014/main" id="{EDCA7EEC-DBF2-2644-BD7F-66947BC01CC7}"/>
              </a:ext>
            </a:extLst>
          </p:cNvPr>
          <p:cNvSpPr/>
          <p:nvPr/>
        </p:nvSpPr>
        <p:spPr>
          <a:xfrm>
            <a:off x="2967384" y="348388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ひし形 109">
            <a:extLst>
              <a:ext uri="{FF2B5EF4-FFF2-40B4-BE49-F238E27FC236}">
                <a16:creationId xmlns:a16="http://schemas.microsoft.com/office/drawing/2014/main" id="{120AC7DE-5012-CC4D-85E4-5EDF1462B216}"/>
              </a:ext>
            </a:extLst>
          </p:cNvPr>
          <p:cNvSpPr/>
          <p:nvPr/>
        </p:nvSpPr>
        <p:spPr>
          <a:xfrm>
            <a:off x="2930644" y="439046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ひし形 110">
            <a:extLst>
              <a:ext uri="{FF2B5EF4-FFF2-40B4-BE49-F238E27FC236}">
                <a16:creationId xmlns:a16="http://schemas.microsoft.com/office/drawing/2014/main" id="{05D269BD-5207-3443-8232-C3462B80781A}"/>
              </a:ext>
            </a:extLst>
          </p:cNvPr>
          <p:cNvSpPr/>
          <p:nvPr/>
        </p:nvSpPr>
        <p:spPr>
          <a:xfrm>
            <a:off x="3277006" y="396097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ひし形 111">
            <a:extLst>
              <a:ext uri="{FF2B5EF4-FFF2-40B4-BE49-F238E27FC236}">
                <a16:creationId xmlns:a16="http://schemas.microsoft.com/office/drawing/2014/main" id="{62B95236-95BE-5B47-ACC3-565547D0699B}"/>
              </a:ext>
            </a:extLst>
          </p:cNvPr>
          <p:cNvSpPr/>
          <p:nvPr/>
        </p:nvSpPr>
        <p:spPr>
          <a:xfrm>
            <a:off x="3623368" y="350376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ひし形 113">
            <a:extLst>
              <a:ext uri="{FF2B5EF4-FFF2-40B4-BE49-F238E27FC236}">
                <a16:creationId xmlns:a16="http://schemas.microsoft.com/office/drawing/2014/main" id="{DDF94FD1-4CD4-CD47-8A62-3A0042DA6F78}"/>
              </a:ext>
            </a:extLst>
          </p:cNvPr>
          <p:cNvSpPr/>
          <p:nvPr/>
        </p:nvSpPr>
        <p:spPr>
          <a:xfrm>
            <a:off x="3599881" y="44037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ひし形 114">
            <a:extLst>
              <a:ext uri="{FF2B5EF4-FFF2-40B4-BE49-F238E27FC236}">
                <a16:creationId xmlns:a16="http://schemas.microsoft.com/office/drawing/2014/main" id="{E0849A31-2DB5-6849-9660-CAADAADB0903}"/>
              </a:ext>
            </a:extLst>
          </p:cNvPr>
          <p:cNvSpPr/>
          <p:nvPr/>
        </p:nvSpPr>
        <p:spPr>
          <a:xfrm>
            <a:off x="3946243" y="397422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ひし形 115">
            <a:extLst>
              <a:ext uri="{FF2B5EF4-FFF2-40B4-BE49-F238E27FC236}">
                <a16:creationId xmlns:a16="http://schemas.microsoft.com/office/drawing/2014/main" id="{829A60B8-C0A9-E848-8620-2E192B62B131}"/>
              </a:ext>
            </a:extLst>
          </p:cNvPr>
          <p:cNvSpPr/>
          <p:nvPr/>
        </p:nvSpPr>
        <p:spPr>
          <a:xfrm>
            <a:off x="4292605" y="35170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ひし形 117">
            <a:extLst>
              <a:ext uri="{FF2B5EF4-FFF2-40B4-BE49-F238E27FC236}">
                <a16:creationId xmlns:a16="http://schemas.microsoft.com/office/drawing/2014/main" id="{2A62BF60-7618-5D47-89C6-D342D64CECD3}"/>
              </a:ext>
            </a:extLst>
          </p:cNvPr>
          <p:cNvSpPr/>
          <p:nvPr/>
        </p:nvSpPr>
        <p:spPr>
          <a:xfrm>
            <a:off x="4255865" y="442360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ひし形 118">
            <a:extLst>
              <a:ext uri="{FF2B5EF4-FFF2-40B4-BE49-F238E27FC236}">
                <a16:creationId xmlns:a16="http://schemas.microsoft.com/office/drawing/2014/main" id="{E4013A2B-627D-F446-A629-65FA84171FDC}"/>
              </a:ext>
            </a:extLst>
          </p:cNvPr>
          <p:cNvSpPr/>
          <p:nvPr/>
        </p:nvSpPr>
        <p:spPr>
          <a:xfrm>
            <a:off x="4602227" y="399410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ひし形 119">
            <a:extLst>
              <a:ext uri="{FF2B5EF4-FFF2-40B4-BE49-F238E27FC236}">
                <a16:creationId xmlns:a16="http://schemas.microsoft.com/office/drawing/2014/main" id="{21207261-6DB2-EB48-95B4-9451E9E01059}"/>
              </a:ext>
            </a:extLst>
          </p:cNvPr>
          <p:cNvSpPr/>
          <p:nvPr/>
        </p:nvSpPr>
        <p:spPr>
          <a:xfrm>
            <a:off x="4948589" y="353690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ひし形 121">
            <a:extLst>
              <a:ext uri="{FF2B5EF4-FFF2-40B4-BE49-F238E27FC236}">
                <a16:creationId xmlns:a16="http://schemas.microsoft.com/office/drawing/2014/main" id="{C0E4A5C4-98FA-AF42-8B25-DF64F0E5EBE3}"/>
              </a:ext>
            </a:extLst>
          </p:cNvPr>
          <p:cNvSpPr/>
          <p:nvPr/>
        </p:nvSpPr>
        <p:spPr>
          <a:xfrm>
            <a:off x="4951598" y="44037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ひし形 122">
            <a:extLst>
              <a:ext uri="{FF2B5EF4-FFF2-40B4-BE49-F238E27FC236}">
                <a16:creationId xmlns:a16="http://schemas.microsoft.com/office/drawing/2014/main" id="{51416B70-34CB-2F4F-951C-AB9F2BB62A5E}"/>
              </a:ext>
            </a:extLst>
          </p:cNvPr>
          <p:cNvSpPr/>
          <p:nvPr/>
        </p:nvSpPr>
        <p:spPr>
          <a:xfrm>
            <a:off x="5297960" y="397422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ひし形 123">
            <a:extLst>
              <a:ext uri="{FF2B5EF4-FFF2-40B4-BE49-F238E27FC236}">
                <a16:creationId xmlns:a16="http://schemas.microsoft.com/office/drawing/2014/main" id="{DF7A550B-6F43-444B-B47D-25BB3C498FF1}"/>
              </a:ext>
            </a:extLst>
          </p:cNvPr>
          <p:cNvSpPr/>
          <p:nvPr/>
        </p:nvSpPr>
        <p:spPr>
          <a:xfrm>
            <a:off x="5644322" y="35170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ひし形 125">
            <a:extLst>
              <a:ext uri="{FF2B5EF4-FFF2-40B4-BE49-F238E27FC236}">
                <a16:creationId xmlns:a16="http://schemas.microsoft.com/office/drawing/2014/main" id="{0E84C667-2F10-C146-9D3D-EA700BBBDD8F}"/>
              </a:ext>
            </a:extLst>
          </p:cNvPr>
          <p:cNvSpPr/>
          <p:nvPr/>
        </p:nvSpPr>
        <p:spPr>
          <a:xfrm>
            <a:off x="5607582" y="442360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ひし形 126">
            <a:extLst>
              <a:ext uri="{FF2B5EF4-FFF2-40B4-BE49-F238E27FC236}">
                <a16:creationId xmlns:a16="http://schemas.microsoft.com/office/drawing/2014/main" id="{AF5372BD-898E-9447-BAED-61D4B0E11A1F}"/>
              </a:ext>
            </a:extLst>
          </p:cNvPr>
          <p:cNvSpPr/>
          <p:nvPr/>
        </p:nvSpPr>
        <p:spPr>
          <a:xfrm>
            <a:off x="5953944" y="399410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ひし形 127">
            <a:extLst>
              <a:ext uri="{FF2B5EF4-FFF2-40B4-BE49-F238E27FC236}">
                <a16:creationId xmlns:a16="http://schemas.microsoft.com/office/drawing/2014/main" id="{939B568E-6E81-944E-886E-F28F2EC48737}"/>
              </a:ext>
            </a:extLst>
          </p:cNvPr>
          <p:cNvSpPr/>
          <p:nvPr/>
        </p:nvSpPr>
        <p:spPr>
          <a:xfrm>
            <a:off x="6300306" y="353690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ひし形 129">
            <a:extLst>
              <a:ext uri="{FF2B5EF4-FFF2-40B4-BE49-F238E27FC236}">
                <a16:creationId xmlns:a16="http://schemas.microsoft.com/office/drawing/2014/main" id="{99FDF238-D324-004F-B918-048BFBD00E18}"/>
              </a:ext>
            </a:extLst>
          </p:cNvPr>
          <p:cNvSpPr/>
          <p:nvPr/>
        </p:nvSpPr>
        <p:spPr>
          <a:xfrm>
            <a:off x="6283445" y="440371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ひし形 130">
            <a:extLst>
              <a:ext uri="{FF2B5EF4-FFF2-40B4-BE49-F238E27FC236}">
                <a16:creationId xmlns:a16="http://schemas.microsoft.com/office/drawing/2014/main" id="{52CD90DD-F350-DB4E-AEB3-E5BC325C69ED}"/>
              </a:ext>
            </a:extLst>
          </p:cNvPr>
          <p:cNvSpPr/>
          <p:nvPr/>
        </p:nvSpPr>
        <p:spPr>
          <a:xfrm>
            <a:off x="6629807" y="397422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ひし形 131">
            <a:extLst>
              <a:ext uri="{FF2B5EF4-FFF2-40B4-BE49-F238E27FC236}">
                <a16:creationId xmlns:a16="http://schemas.microsoft.com/office/drawing/2014/main" id="{E92DE000-05F1-DE4B-B870-443CD83C1951}"/>
              </a:ext>
            </a:extLst>
          </p:cNvPr>
          <p:cNvSpPr/>
          <p:nvPr/>
        </p:nvSpPr>
        <p:spPr>
          <a:xfrm>
            <a:off x="6976169" y="351701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ひし形 133">
            <a:extLst>
              <a:ext uri="{FF2B5EF4-FFF2-40B4-BE49-F238E27FC236}">
                <a16:creationId xmlns:a16="http://schemas.microsoft.com/office/drawing/2014/main" id="{885F99D6-0B95-3E45-A7C2-51FE94337C21}"/>
              </a:ext>
            </a:extLst>
          </p:cNvPr>
          <p:cNvSpPr/>
          <p:nvPr/>
        </p:nvSpPr>
        <p:spPr>
          <a:xfrm>
            <a:off x="6939429" y="44235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ひし形 134">
            <a:extLst>
              <a:ext uri="{FF2B5EF4-FFF2-40B4-BE49-F238E27FC236}">
                <a16:creationId xmlns:a16="http://schemas.microsoft.com/office/drawing/2014/main" id="{FF269339-FF58-274D-B606-720B2B01BD15}"/>
              </a:ext>
            </a:extLst>
          </p:cNvPr>
          <p:cNvSpPr/>
          <p:nvPr/>
        </p:nvSpPr>
        <p:spPr>
          <a:xfrm>
            <a:off x="7285791" y="399410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ひし形 135">
            <a:extLst>
              <a:ext uri="{FF2B5EF4-FFF2-40B4-BE49-F238E27FC236}">
                <a16:creationId xmlns:a16="http://schemas.microsoft.com/office/drawing/2014/main" id="{1DB7F3DA-EEA2-BD40-82E5-B000AEADB013}"/>
              </a:ext>
            </a:extLst>
          </p:cNvPr>
          <p:cNvSpPr/>
          <p:nvPr/>
        </p:nvSpPr>
        <p:spPr>
          <a:xfrm>
            <a:off x="7632153" y="35368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ひし形 136">
            <a:extLst>
              <a:ext uri="{FF2B5EF4-FFF2-40B4-BE49-F238E27FC236}">
                <a16:creationId xmlns:a16="http://schemas.microsoft.com/office/drawing/2014/main" id="{3EE7653F-F40C-F340-8E92-F38305CF9E43}"/>
              </a:ext>
            </a:extLst>
          </p:cNvPr>
          <p:cNvSpPr/>
          <p:nvPr/>
        </p:nvSpPr>
        <p:spPr>
          <a:xfrm>
            <a:off x="7938163" y="397965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ひし形 137">
            <a:extLst>
              <a:ext uri="{FF2B5EF4-FFF2-40B4-BE49-F238E27FC236}">
                <a16:creationId xmlns:a16="http://schemas.microsoft.com/office/drawing/2014/main" id="{3613B688-98CC-6440-B4AA-D19612AAEAFA}"/>
              </a:ext>
            </a:extLst>
          </p:cNvPr>
          <p:cNvSpPr/>
          <p:nvPr/>
        </p:nvSpPr>
        <p:spPr>
          <a:xfrm>
            <a:off x="7625527" y="440491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ひし形 138">
            <a:extLst>
              <a:ext uri="{FF2B5EF4-FFF2-40B4-BE49-F238E27FC236}">
                <a16:creationId xmlns:a16="http://schemas.microsoft.com/office/drawing/2014/main" id="{43ED2DC3-F8CA-F64C-A58E-0F2A95DC32F2}"/>
              </a:ext>
            </a:extLst>
          </p:cNvPr>
          <p:cNvSpPr/>
          <p:nvPr/>
        </p:nvSpPr>
        <p:spPr>
          <a:xfrm>
            <a:off x="8274884" y="352364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ひし形 140">
            <a:extLst>
              <a:ext uri="{FF2B5EF4-FFF2-40B4-BE49-F238E27FC236}">
                <a16:creationId xmlns:a16="http://schemas.microsoft.com/office/drawing/2014/main" id="{BAB552A5-B91E-6A4F-B808-31ADA5979300}"/>
              </a:ext>
            </a:extLst>
          </p:cNvPr>
          <p:cNvSpPr/>
          <p:nvPr/>
        </p:nvSpPr>
        <p:spPr>
          <a:xfrm>
            <a:off x="8598562" y="397965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ひし形 141">
            <a:extLst>
              <a:ext uri="{FF2B5EF4-FFF2-40B4-BE49-F238E27FC236}">
                <a16:creationId xmlns:a16="http://schemas.microsoft.com/office/drawing/2014/main" id="{6BB197A4-1F55-234F-B8D8-400C98BFC9B4}"/>
              </a:ext>
            </a:extLst>
          </p:cNvPr>
          <p:cNvSpPr/>
          <p:nvPr/>
        </p:nvSpPr>
        <p:spPr>
          <a:xfrm>
            <a:off x="8285926" y="44049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ひし形 142">
            <a:extLst>
              <a:ext uri="{FF2B5EF4-FFF2-40B4-BE49-F238E27FC236}">
                <a16:creationId xmlns:a16="http://schemas.microsoft.com/office/drawing/2014/main" id="{224C55E7-2854-3F45-AE83-CFD6A3EA6A75}"/>
              </a:ext>
            </a:extLst>
          </p:cNvPr>
          <p:cNvSpPr/>
          <p:nvPr/>
        </p:nvSpPr>
        <p:spPr>
          <a:xfrm>
            <a:off x="8935283" y="352364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ひし形 144">
            <a:extLst>
              <a:ext uri="{FF2B5EF4-FFF2-40B4-BE49-F238E27FC236}">
                <a16:creationId xmlns:a16="http://schemas.microsoft.com/office/drawing/2014/main" id="{8ADA78F9-C38A-B448-9923-89AD009F0567}"/>
              </a:ext>
            </a:extLst>
          </p:cNvPr>
          <p:cNvSpPr/>
          <p:nvPr/>
        </p:nvSpPr>
        <p:spPr>
          <a:xfrm>
            <a:off x="9258961" y="397965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ひし形 145">
            <a:extLst>
              <a:ext uri="{FF2B5EF4-FFF2-40B4-BE49-F238E27FC236}">
                <a16:creationId xmlns:a16="http://schemas.microsoft.com/office/drawing/2014/main" id="{9EA0D717-ED85-CE43-9677-A0E5222FD1C4}"/>
              </a:ext>
            </a:extLst>
          </p:cNvPr>
          <p:cNvSpPr/>
          <p:nvPr/>
        </p:nvSpPr>
        <p:spPr>
          <a:xfrm>
            <a:off x="8946325" y="44049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ひし形 146">
            <a:extLst>
              <a:ext uri="{FF2B5EF4-FFF2-40B4-BE49-F238E27FC236}">
                <a16:creationId xmlns:a16="http://schemas.microsoft.com/office/drawing/2014/main" id="{93F5A0AD-95C2-B749-BCF4-E9E5DE6275B0}"/>
              </a:ext>
            </a:extLst>
          </p:cNvPr>
          <p:cNvSpPr/>
          <p:nvPr/>
        </p:nvSpPr>
        <p:spPr>
          <a:xfrm>
            <a:off x="9595682" y="352364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ひし形 147">
            <a:extLst>
              <a:ext uri="{FF2B5EF4-FFF2-40B4-BE49-F238E27FC236}">
                <a16:creationId xmlns:a16="http://schemas.microsoft.com/office/drawing/2014/main" id="{9E9ABEE4-DD69-6F40-9FCE-695C8F624C8B}"/>
              </a:ext>
            </a:extLst>
          </p:cNvPr>
          <p:cNvSpPr/>
          <p:nvPr/>
        </p:nvSpPr>
        <p:spPr>
          <a:xfrm>
            <a:off x="9932403" y="307663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ひし形 148">
            <a:extLst>
              <a:ext uri="{FF2B5EF4-FFF2-40B4-BE49-F238E27FC236}">
                <a16:creationId xmlns:a16="http://schemas.microsoft.com/office/drawing/2014/main" id="{64B90C43-A09E-BD47-A854-49B75E6A3CA3}"/>
              </a:ext>
            </a:extLst>
          </p:cNvPr>
          <p:cNvSpPr/>
          <p:nvPr/>
        </p:nvSpPr>
        <p:spPr>
          <a:xfrm>
            <a:off x="9919359" y="397965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ひし形 149">
            <a:extLst>
              <a:ext uri="{FF2B5EF4-FFF2-40B4-BE49-F238E27FC236}">
                <a16:creationId xmlns:a16="http://schemas.microsoft.com/office/drawing/2014/main" id="{41E74BEE-BA1D-204C-BFFC-590E1FC05B77}"/>
              </a:ext>
            </a:extLst>
          </p:cNvPr>
          <p:cNvSpPr/>
          <p:nvPr/>
        </p:nvSpPr>
        <p:spPr>
          <a:xfrm>
            <a:off x="9606723" y="440491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ひし形 150">
            <a:extLst>
              <a:ext uri="{FF2B5EF4-FFF2-40B4-BE49-F238E27FC236}">
                <a16:creationId xmlns:a16="http://schemas.microsoft.com/office/drawing/2014/main" id="{58DD0F17-DB9E-BF45-8246-6014143A7243}"/>
              </a:ext>
            </a:extLst>
          </p:cNvPr>
          <p:cNvSpPr/>
          <p:nvPr/>
        </p:nvSpPr>
        <p:spPr>
          <a:xfrm>
            <a:off x="298344" y="170355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ひし形 151">
            <a:extLst>
              <a:ext uri="{FF2B5EF4-FFF2-40B4-BE49-F238E27FC236}">
                <a16:creationId xmlns:a16="http://schemas.microsoft.com/office/drawing/2014/main" id="{681042FA-6197-A149-B0F7-498427599C97}"/>
              </a:ext>
            </a:extLst>
          </p:cNvPr>
          <p:cNvSpPr/>
          <p:nvPr/>
        </p:nvSpPr>
        <p:spPr>
          <a:xfrm>
            <a:off x="644706" y="126020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ひし形 152">
            <a:extLst>
              <a:ext uri="{FF2B5EF4-FFF2-40B4-BE49-F238E27FC236}">
                <a16:creationId xmlns:a16="http://schemas.microsoft.com/office/drawing/2014/main" id="{36EFD9BA-13FE-324E-874C-D907167ABD0F}"/>
              </a:ext>
            </a:extLst>
          </p:cNvPr>
          <p:cNvSpPr/>
          <p:nvPr/>
        </p:nvSpPr>
        <p:spPr>
          <a:xfrm>
            <a:off x="630853" y="214689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ひし形 153">
            <a:extLst>
              <a:ext uri="{FF2B5EF4-FFF2-40B4-BE49-F238E27FC236}">
                <a16:creationId xmlns:a16="http://schemas.microsoft.com/office/drawing/2014/main" id="{86E9B907-4DE5-E84B-AA7F-CD82B2976D39}"/>
              </a:ext>
            </a:extLst>
          </p:cNvPr>
          <p:cNvSpPr/>
          <p:nvPr/>
        </p:nvSpPr>
        <p:spPr>
          <a:xfrm>
            <a:off x="977215" y="168969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ひし形 154">
            <a:extLst>
              <a:ext uri="{FF2B5EF4-FFF2-40B4-BE49-F238E27FC236}">
                <a16:creationId xmlns:a16="http://schemas.microsoft.com/office/drawing/2014/main" id="{ACDA909A-42E0-0D45-B118-BECC656DA56C}"/>
              </a:ext>
            </a:extLst>
          </p:cNvPr>
          <p:cNvSpPr/>
          <p:nvPr/>
        </p:nvSpPr>
        <p:spPr>
          <a:xfrm>
            <a:off x="963362" y="259024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ひし形 155">
            <a:extLst>
              <a:ext uri="{FF2B5EF4-FFF2-40B4-BE49-F238E27FC236}">
                <a16:creationId xmlns:a16="http://schemas.microsoft.com/office/drawing/2014/main" id="{B9DC7FCA-1C07-B145-8C63-A3F831396EBC}"/>
              </a:ext>
            </a:extLst>
          </p:cNvPr>
          <p:cNvSpPr/>
          <p:nvPr/>
        </p:nvSpPr>
        <p:spPr>
          <a:xfrm>
            <a:off x="1309724" y="21468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ひし形 156">
            <a:extLst>
              <a:ext uri="{FF2B5EF4-FFF2-40B4-BE49-F238E27FC236}">
                <a16:creationId xmlns:a16="http://schemas.microsoft.com/office/drawing/2014/main" id="{AD5A1E91-1279-9A4B-992A-A7C58DEA3746}"/>
              </a:ext>
            </a:extLst>
          </p:cNvPr>
          <p:cNvSpPr/>
          <p:nvPr/>
        </p:nvSpPr>
        <p:spPr>
          <a:xfrm>
            <a:off x="2647593" y="12644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ひし形 157">
            <a:extLst>
              <a:ext uri="{FF2B5EF4-FFF2-40B4-BE49-F238E27FC236}">
                <a16:creationId xmlns:a16="http://schemas.microsoft.com/office/drawing/2014/main" id="{6A257F35-4EB5-2A47-8CD9-F7262809A136}"/>
              </a:ext>
            </a:extLst>
          </p:cNvPr>
          <p:cNvSpPr/>
          <p:nvPr/>
        </p:nvSpPr>
        <p:spPr>
          <a:xfrm>
            <a:off x="1642233" y="257639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ひし形 158">
            <a:extLst>
              <a:ext uri="{FF2B5EF4-FFF2-40B4-BE49-F238E27FC236}">
                <a16:creationId xmlns:a16="http://schemas.microsoft.com/office/drawing/2014/main" id="{17AE8817-4507-8545-B381-180E1EE2BDD5}"/>
              </a:ext>
            </a:extLst>
          </p:cNvPr>
          <p:cNvSpPr/>
          <p:nvPr/>
        </p:nvSpPr>
        <p:spPr>
          <a:xfrm>
            <a:off x="1656086" y="170354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ひし形 159">
            <a:extLst>
              <a:ext uri="{FF2B5EF4-FFF2-40B4-BE49-F238E27FC236}">
                <a16:creationId xmlns:a16="http://schemas.microsoft.com/office/drawing/2014/main" id="{3FF67149-EA91-F545-B112-D995627B62FE}"/>
              </a:ext>
            </a:extLst>
          </p:cNvPr>
          <p:cNvSpPr/>
          <p:nvPr/>
        </p:nvSpPr>
        <p:spPr>
          <a:xfrm>
            <a:off x="2002448" y="12601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ひし形 160">
            <a:extLst>
              <a:ext uri="{FF2B5EF4-FFF2-40B4-BE49-F238E27FC236}">
                <a16:creationId xmlns:a16="http://schemas.microsoft.com/office/drawing/2014/main" id="{50718E9D-16E3-6D42-85A6-3DDFAB45A2B3}"/>
              </a:ext>
            </a:extLst>
          </p:cNvPr>
          <p:cNvSpPr/>
          <p:nvPr/>
        </p:nvSpPr>
        <p:spPr>
          <a:xfrm>
            <a:off x="1988595" y="214689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ひし形 161">
            <a:extLst>
              <a:ext uri="{FF2B5EF4-FFF2-40B4-BE49-F238E27FC236}">
                <a16:creationId xmlns:a16="http://schemas.microsoft.com/office/drawing/2014/main" id="{F7D2333B-EDB2-ED4D-AD1F-D6F80A50660F}"/>
              </a:ext>
            </a:extLst>
          </p:cNvPr>
          <p:cNvSpPr/>
          <p:nvPr/>
        </p:nvSpPr>
        <p:spPr>
          <a:xfrm>
            <a:off x="2334957" y="168969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ひし形 162">
            <a:extLst>
              <a:ext uri="{FF2B5EF4-FFF2-40B4-BE49-F238E27FC236}">
                <a16:creationId xmlns:a16="http://schemas.microsoft.com/office/drawing/2014/main" id="{67ABD09A-BE32-D247-BFF1-762E488FA773}"/>
              </a:ext>
            </a:extLst>
          </p:cNvPr>
          <p:cNvSpPr/>
          <p:nvPr/>
        </p:nvSpPr>
        <p:spPr>
          <a:xfrm>
            <a:off x="1323583" y="123249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ひし形 163">
            <a:extLst>
              <a:ext uri="{FF2B5EF4-FFF2-40B4-BE49-F238E27FC236}">
                <a16:creationId xmlns:a16="http://schemas.microsoft.com/office/drawing/2014/main" id="{A5F6DA63-1236-2242-9602-5A34EEED1D79}"/>
              </a:ext>
            </a:extLst>
          </p:cNvPr>
          <p:cNvSpPr/>
          <p:nvPr/>
        </p:nvSpPr>
        <p:spPr>
          <a:xfrm>
            <a:off x="300751" y="258362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ひし形 164">
            <a:extLst>
              <a:ext uri="{FF2B5EF4-FFF2-40B4-BE49-F238E27FC236}">
                <a16:creationId xmlns:a16="http://schemas.microsoft.com/office/drawing/2014/main" id="{F2FBE9F1-FF62-9C4E-A263-E1C172805239}"/>
              </a:ext>
            </a:extLst>
          </p:cNvPr>
          <p:cNvSpPr/>
          <p:nvPr/>
        </p:nvSpPr>
        <p:spPr>
          <a:xfrm>
            <a:off x="3296953" y="129755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ひし形 166">
            <a:extLst>
              <a:ext uri="{FF2B5EF4-FFF2-40B4-BE49-F238E27FC236}">
                <a16:creationId xmlns:a16="http://schemas.microsoft.com/office/drawing/2014/main" id="{3723C167-406E-644D-9DBA-0874D0A7279F}"/>
              </a:ext>
            </a:extLst>
          </p:cNvPr>
          <p:cNvSpPr/>
          <p:nvPr/>
        </p:nvSpPr>
        <p:spPr>
          <a:xfrm>
            <a:off x="2637955" y="218002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ひし形 167">
            <a:extLst>
              <a:ext uri="{FF2B5EF4-FFF2-40B4-BE49-F238E27FC236}">
                <a16:creationId xmlns:a16="http://schemas.microsoft.com/office/drawing/2014/main" id="{118B8B1C-812B-7748-A85D-C7937E974E87}"/>
              </a:ext>
            </a:extLst>
          </p:cNvPr>
          <p:cNvSpPr/>
          <p:nvPr/>
        </p:nvSpPr>
        <p:spPr>
          <a:xfrm>
            <a:off x="2984317" y="172281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ひし形 168">
            <a:extLst>
              <a:ext uri="{FF2B5EF4-FFF2-40B4-BE49-F238E27FC236}">
                <a16:creationId xmlns:a16="http://schemas.microsoft.com/office/drawing/2014/main" id="{990BAEA1-56EE-A243-A372-F69D329B6223}"/>
              </a:ext>
            </a:extLst>
          </p:cNvPr>
          <p:cNvSpPr/>
          <p:nvPr/>
        </p:nvSpPr>
        <p:spPr>
          <a:xfrm>
            <a:off x="3952937" y="131743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ひし形 170">
            <a:extLst>
              <a:ext uri="{FF2B5EF4-FFF2-40B4-BE49-F238E27FC236}">
                <a16:creationId xmlns:a16="http://schemas.microsoft.com/office/drawing/2014/main" id="{23D48474-1D93-134A-82DB-96A6DE3B5858}"/>
              </a:ext>
            </a:extLst>
          </p:cNvPr>
          <p:cNvSpPr/>
          <p:nvPr/>
        </p:nvSpPr>
        <p:spPr>
          <a:xfrm>
            <a:off x="3293939" y="219990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ひし形 171">
            <a:extLst>
              <a:ext uri="{FF2B5EF4-FFF2-40B4-BE49-F238E27FC236}">
                <a16:creationId xmlns:a16="http://schemas.microsoft.com/office/drawing/2014/main" id="{7D5FAA76-42D0-3F4B-BEE5-AA1AC40E77A0}"/>
              </a:ext>
            </a:extLst>
          </p:cNvPr>
          <p:cNvSpPr/>
          <p:nvPr/>
        </p:nvSpPr>
        <p:spPr>
          <a:xfrm>
            <a:off x="3640301" y="174270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ひし形 172">
            <a:extLst>
              <a:ext uri="{FF2B5EF4-FFF2-40B4-BE49-F238E27FC236}">
                <a16:creationId xmlns:a16="http://schemas.microsoft.com/office/drawing/2014/main" id="{8D485FF1-674C-2D41-B222-881E8218A949}"/>
              </a:ext>
            </a:extLst>
          </p:cNvPr>
          <p:cNvSpPr/>
          <p:nvPr/>
        </p:nvSpPr>
        <p:spPr>
          <a:xfrm>
            <a:off x="4622174" y="133068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ひし形 173">
            <a:extLst>
              <a:ext uri="{FF2B5EF4-FFF2-40B4-BE49-F238E27FC236}">
                <a16:creationId xmlns:a16="http://schemas.microsoft.com/office/drawing/2014/main" id="{A5FC36BF-F1F6-4D4D-B258-344EE9B750FC}"/>
              </a:ext>
            </a:extLst>
          </p:cNvPr>
          <p:cNvSpPr/>
          <p:nvPr/>
        </p:nvSpPr>
        <p:spPr>
          <a:xfrm>
            <a:off x="3616814" y="26426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ひし形 174">
            <a:extLst>
              <a:ext uri="{FF2B5EF4-FFF2-40B4-BE49-F238E27FC236}">
                <a16:creationId xmlns:a16="http://schemas.microsoft.com/office/drawing/2014/main" id="{EA5D7581-D83F-2547-A51E-DAAFAAE8ACDC}"/>
              </a:ext>
            </a:extLst>
          </p:cNvPr>
          <p:cNvSpPr/>
          <p:nvPr/>
        </p:nvSpPr>
        <p:spPr>
          <a:xfrm>
            <a:off x="3963176" y="221315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ひし形 175">
            <a:extLst>
              <a:ext uri="{FF2B5EF4-FFF2-40B4-BE49-F238E27FC236}">
                <a16:creationId xmlns:a16="http://schemas.microsoft.com/office/drawing/2014/main" id="{E167811C-C56B-554C-8412-82209BBD81B7}"/>
              </a:ext>
            </a:extLst>
          </p:cNvPr>
          <p:cNvSpPr/>
          <p:nvPr/>
        </p:nvSpPr>
        <p:spPr>
          <a:xfrm>
            <a:off x="4309538" y="17559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ひし形 176">
            <a:extLst>
              <a:ext uri="{FF2B5EF4-FFF2-40B4-BE49-F238E27FC236}">
                <a16:creationId xmlns:a16="http://schemas.microsoft.com/office/drawing/2014/main" id="{6930511C-0E68-684E-A7AA-B03AB05BDA71}"/>
              </a:ext>
            </a:extLst>
          </p:cNvPr>
          <p:cNvSpPr/>
          <p:nvPr/>
        </p:nvSpPr>
        <p:spPr>
          <a:xfrm>
            <a:off x="5278158" y="135057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ひし形 177">
            <a:extLst>
              <a:ext uri="{FF2B5EF4-FFF2-40B4-BE49-F238E27FC236}">
                <a16:creationId xmlns:a16="http://schemas.microsoft.com/office/drawing/2014/main" id="{37F8B794-BE59-B54B-85ED-D48D45F0B065}"/>
              </a:ext>
            </a:extLst>
          </p:cNvPr>
          <p:cNvSpPr/>
          <p:nvPr/>
        </p:nvSpPr>
        <p:spPr>
          <a:xfrm>
            <a:off x="4272798" y="266253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ひし形 178">
            <a:extLst>
              <a:ext uri="{FF2B5EF4-FFF2-40B4-BE49-F238E27FC236}">
                <a16:creationId xmlns:a16="http://schemas.microsoft.com/office/drawing/2014/main" id="{3BB34076-AF4E-E34E-AA1C-63363D68A15D}"/>
              </a:ext>
            </a:extLst>
          </p:cNvPr>
          <p:cNvSpPr/>
          <p:nvPr/>
        </p:nvSpPr>
        <p:spPr>
          <a:xfrm>
            <a:off x="4619160" y="223303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ひし形 179">
            <a:extLst>
              <a:ext uri="{FF2B5EF4-FFF2-40B4-BE49-F238E27FC236}">
                <a16:creationId xmlns:a16="http://schemas.microsoft.com/office/drawing/2014/main" id="{A74194DD-8543-1E4D-91F4-5FEFC6DF34C9}"/>
              </a:ext>
            </a:extLst>
          </p:cNvPr>
          <p:cNvSpPr/>
          <p:nvPr/>
        </p:nvSpPr>
        <p:spPr>
          <a:xfrm>
            <a:off x="4965522" y="177583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ひし形 180">
            <a:extLst>
              <a:ext uri="{FF2B5EF4-FFF2-40B4-BE49-F238E27FC236}">
                <a16:creationId xmlns:a16="http://schemas.microsoft.com/office/drawing/2014/main" id="{BDCD47A5-A015-3845-BBDF-F91E81CDF25A}"/>
              </a:ext>
            </a:extLst>
          </p:cNvPr>
          <p:cNvSpPr/>
          <p:nvPr/>
        </p:nvSpPr>
        <p:spPr>
          <a:xfrm>
            <a:off x="5973891" y="133068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ひし形 181">
            <a:extLst>
              <a:ext uri="{FF2B5EF4-FFF2-40B4-BE49-F238E27FC236}">
                <a16:creationId xmlns:a16="http://schemas.microsoft.com/office/drawing/2014/main" id="{DE883469-E465-FA4F-834B-73BC4843879A}"/>
              </a:ext>
            </a:extLst>
          </p:cNvPr>
          <p:cNvSpPr/>
          <p:nvPr/>
        </p:nvSpPr>
        <p:spPr>
          <a:xfrm>
            <a:off x="4968531" y="26426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ひし形 182">
            <a:extLst>
              <a:ext uri="{FF2B5EF4-FFF2-40B4-BE49-F238E27FC236}">
                <a16:creationId xmlns:a16="http://schemas.microsoft.com/office/drawing/2014/main" id="{BC41231D-3033-2C45-A903-05B2078A233E}"/>
              </a:ext>
            </a:extLst>
          </p:cNvPr>
          <p:cNvSpPr/>
          <p:nvPr/>
        </p:nvSpPr>
        <p:spPr>
          <a:xfrm>
            <a:off x="5314893" y="221315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ひし形 183">
            <a:extLst>
              <a:ext uri="{FF2B5EF4-FFF2-40B4-BE49-F238E27FC236}">
                <a16:creationId xmlns:a16="http://schemas.microsoft.com/office/drawing/2014/main" id="{FF6402AF-ED69-324B-A9CF-555FFC54C004}"/>
              </a:ext>
            </a:extLst>
          </p:cNvPr>
          <p:cNvSpPr/>
          <p:nvPr/>
        </p:nvSpPr>
        <p:spPr>
          <a:xfrm>
            <a:off x="5661255" y="17559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ひし形 184">
            <a:extLst>
              <a:ext uri="{FF2B5EF4-FFF2-40B4-BE49-F238E27FC236}">
                <a16:creationId xmlns:a16="http://schemas.microsoft.com/office/drawing/2014/main" id="{DBEC8EE6-FB2F-4040-954D-BC61D0934958}"/>
              </a:ext>
            </a:extLst>
          </p:cNvPr>
          <p:cNvSpPr/>
          <p:nvPr/>
        </p:nvSpPr>
        <p:spPr>
          <a:xfrm>
            <a:off x="6629875" y="135057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ひし形 185">
            <a:extLst>
              <a:ext uri="{FF2B5EF4-FFF2-40B4-BE49-F238E27FC236}">
                <a16:creationId xmlns:a16="http://schemas.microsoft.com/office/drawing/2014/main" id="{9796DD37-79D1-C24C-AF07-4105DD99B4D5}"/>
              </a:ext>
            </a:extLst>
          </p:cNvPr>
          <p:cNvSpPr/>
          <p:nvPr/>
        </p:nvSpPr>
        <p:spPr>
          <a:xfrm>
            <a:off x="5624515" y="266253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ひし形 186">
            <a:extLst>
              <a:ext uri="{FF2B5EF4-FFF2-40B4-BE49-F238E27FC236}">
                <a16:creationId xmlns:a16="http://schemas.microsoft.com/office/drawing/2014/main" id="{D0BDE9B2-AA6D-784D-BD18-3E8E4928EB5C}"/>
              </a:ext>
            </a:extLst>
          </p:cNvPr>
          <p:cNvSpPr/>
          <p:nvPr/>
        </p:nvSpPr>
        <p:spPr>
          <a:xfrm>
            <a:off x="5970877" y="223303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ひし形 187">
            <a:extLst>
              <a:ext uri="{FF2B5EF4-FFF2-40B4-BE49-F238E27FC236}">
                <a16:creationId xmlns:a16="http://schemas.microsoft.com/office/drawing/2014/main" id="{DDDC9EF1-FAEF-B244-804D-DBB7AA64B73D}"/>
              </a:ext>
            </a:extLst>
          </p:cNvPr>
          <p:cNvSpPr/>
          <p:nvPr/>
        </p:nvSpPr>
        <p:spPr>
          <a:xfrm>
            <a:off x="6317239" y="177583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ひし形 188">
            <a:extLst>
              <a:ext uri="{FF2B5EF4-FFF2-40B4-BE49-F238E27FC236}">
                <a16:creationId xmlns:a16="http://schemas.microsoft.com/office/drawing/2014/main" id="{01CF80BD-A915-A04F-A5BC-21718820F22A}"/>
              </a:ext>
            </a:extLst>
          </p:cNvPr>
          <p:cNvSpPr/>
          <p:nvPr/>
        </p:nvSpPr>
        <p:spPr>
          <a:xfrm>
            <a:off x="7305738" y="133068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ひし形 189">
            <a:extLst>
              <a:ext uri="{FF2B5EF4-FFF2-40B4-BE49-F238E27FC236}">
                <a16:creationId xmlns:a16="http://schemas.microsoft.com/office/drawing/2014/main" id="{82BF60D4-3762-0F46-BEFB-F3807D923389}"/>
              </a:ext>
            </a:extLst>
          </p:cNvPr>
          <p:cNvSpPr/>
          <p:nvPr/>
        </p:nvSpPr>
        <p:spPr>
          <a:xfrm>
            <a:off x="6300378" y="264264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ひし形 190">
            <a:extLst>
              <a:ext uri="{FF2B5EF4-FFF2-40B4-BE49-F238E27FC236}">
                <a16:creationId xmlns:a16="http://schemas.microsoft.com/office/drawing/2014/main" id="{516F5991-73F9-9A45-8AE2-502149CE1DEF}"/>
              </a:ext>
            </a:extLst>
          </p:cNvPr>
          <p:cNvSpPr/>
          <p:nvPr/>
        </p:nvSpPr>
        <p:spPr>
          <a:xfrm>
            <a:off x="6646740" y="221315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ひし形 191">
            <a:extLst>
              <a:ext uri="{FF2B5EF4-FFF2-40B4-BE49-F238E27FC236}">
                <a16:creationId xmlns:a16="http://schemas.microsoft.com/office/drawing/2014/main" id="{6FAA5905-E0DC-2643-9578-2680158B0941}"/>
              </a:ext>
            </a:extLst>
          </p:cNvPr>
          <p:cNvSpPr/>
          <p:nvPr/>
        </p:nvSpPr>
        <p:spPr>
          <a:xfrm>
            <a:off x="6993102" y="175594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ひし形 192">
            <a:extLst>
              <a:ext uri="{FF2B5EF4-FFF2-40B4-BE49-F238E27FC236}">
                <a16:creationId xmlns:a16="http://schemas.microsoft.com/office/drawing/2014/main" id="{5EED4859-8A59-B444-892E-14301A56E143}"/>
              </a:ext>
            </a:extLst>
          </p:cNvPr>
          <p:cNvSpPr/>
          <p:nvPr/>
        </p:nvSpPr>
        <p:spPr>
          <a:xfrm>
            <a:off x="7961722" y="135056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ひし形 193">
            <a:extLst>
              <a:ext uri="{FF2B5EF4-FFF2-40B4-BE49-F238E27FC236}">
                <a16:creationId xmlns:a16="http://schemas.microsoft.com/office/drawing/2014/main" id="{C47442A7-6180-7845-83DD-68C69BE51C8A}"/>
              </a:ext>
            </a:extLst>
          </p:cNvPr>
          <p:cNvSpPr/>
          <p:nvPr/>
        </p:nvSpPr>
        <p:spPr>
          <a:xfrm>
            <a:off x="6956362" y="26625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ひし形 194">
            <a:extLst>
              <a:ext uri="{FF2B5EF4-FFF2-40B4-BE49-F238E27FC236}">
                <a16:creationId xmlns:a16="http://schemas.microsoft.com/office/drawing/2014/main" id="{490DE57C-4D08-594B-8B2A-49C605D754E2}"/>
              </a:ext>
            </a:extLst>
          </p:cNvPr>
          <p:cNvSpPr/>
          <p:nvPr/>
        </p:nvSpPr>
        <p:spPr>
          <a:xfrm>
            <a:off x="7302724" y="221610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ひし形 195">
            <a:extLst>
              <a:ext uri="{FF2B5EF4-FFF2-40B4-BE49-F238E27FC236}">
                <a16:creationId xmlns:a16="http://schemas.microsoft.com/office/drawing/2014/main" id="{86210920-D1EA-4648-B2DD-F45858B0E9AC}"/>
              </a:ext>
            </a:extLst>
          </p:cNvPr>
          <p:cNvSpPr/>
          <p:nvPr/>
        </p:nvSpPr>
        <p:spPr>
          <a:xfrm>
            <a:off x="7649086" y="17758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ひし形 196">
            <a:extLst>
              <a:ext uri="{FF2B5EF4-FFF2-40B4-BE49-F238E27FC236}">
                <a16:creationId xmlns:a16="http://schemas.microsoft.com/office/drawing/2014/main" id="{516C8ABB-FE86-7340-89A4-7ED7583BBC26}"/>
              </a:ext>
            </a:extLst>
          </p:cNvPr>
          <p:cNvSpPr/>
          <p:nvPr/>
        </p:nvSpPr>
        <p:spPr>
          <a:xfrm>
            <a:off x="7955096" y="220165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ひし形 197">
            <a:extLst>
              <a:ext uri="{FF2B5EF4-FFF2-40B4-BE49-F238E27FC236}">
                <a16:creationId xmlns:a16="http://schemas.microsoft.com/office/drawing/2014/main" id="{830174E1-8E62-AC41-BF0E-451ACA638392}"/>
              </a:ext>
            </a:extLst>
          </p:cNvPr>
          <p:cNvSpPr/>
          <p:nvPr/>
        </p:nvSpPr>
        <p:spPr>
          <a:xfrm>
            <a:off x="7642460" y="264384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ひし形 198">
            <a:extLst>
              <a:ext uri="{FF2B5EF4-FFF2-40B4-BE49-F238E27FC236}">
                <a16:creationId xmlns:a16="http://schemas.microsoft.com/office/drawing/2014/main" id="{F7AA2FC4-85B6-B344-97EB-493F36C98BF3}"/>
              </a:ext>
            </a:extLst>
          </p:cNvPr>
          <p:cNvSpPr/>
          <p:nvPr/>
        </p:nvSpPr>
        <p:spPr>
          <a:xfrm>
            <a:off x="8291817" y="176257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ひし形 199">
            <a:extLst>
              <a:ext uri="{FF2B5EF4-FFF2-40B4-BE49-F238E27FC236}">
                <a16:creationId xmlns:a16="http://schemas.microsoft.com/office/drawing/2014/main" id="{7023298D-2447-8E4F-B405-D946C605B85A}"/>
              </a:ext>
            </a:extLst>
          </p:cNvPr>
          <p:cNvSpPr/>
          <p:nvPr/>
        </p:nvSpPr>
        <p:spPr>
          <a:xfrm>
            <a:off x="8628538" y="131556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ひし形 200">
            <a:extLst>
              <a:ext uri="{FF2B5EF4-FFF2-40B4-BE49-F238E27FC236}">
                <a16:creationId xmlns:a16="http://schemas.microsoft.com/office/drawing/2014/main" id="{C7DAA889-78CE-2F4B-AAC8-452BD8656C02}"/>
              </a:ext>
            </a:extLst>
          </p:cNvPr>
          <p:cNvSpPr/>
          <p:nvPr/>
        </p:nvSpPr>
        <p:spPr>
          <a:xfrm>
            <a:off x="8615495" y="221858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ひし形 201">
            <a:extLst>
              <a:ext uri="{FF2B5EF4-FFF2-40B4-BE49-F238E27FC236}">
                <a16:creationId xmlns:a16="http://schemas.microsoft.com/office/drawing/2014/main" id="{27030077-485D-E447-BA04-F9D48A27C76F}"/>
              </a:ext>
            </a:extLst>
          </p:cNvPr>
          <p:cNvSpPr/>
          <p:nvPr/>
        </p:nvSpPr>
        <p:spPr>
          <a:xfrm>
            <a:off x="8302859" y="26438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ひし形 202">
            <a:extLst>
              <a:ext uri="{FF2B5EF4-FFF2-40B4-BE49-F238E27FC236}">
                <a16:creationId xmlns:a16="http://schemas.microsoft.com/office/drawing/2014/main" id="{EC8DFC70-AC7F-574E-B1A7-D41F175166EC}"/>
              </a:ext>
            </a:extLst>
          </p:cNvPr>
          <p:cNvSpPr/>
          <p:nvPr/>
        </p:nvSpPr>
        <p:spPr>
          <a:xfrm>
            <a:off x="8952216" y="176257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ひし形 203">
            <a:extLst>
              <a:ext uri="{FF2B5EF4-FFF2-40B4-BE49-F238E27FC236}">
                <a16:creationId xmlns:a16="http://schemas.microsoft.com/office/drawing/2014/main" id="{3A358D6D-6F8F-FA4C-A517-CE53990549A3}"/>
              </a:ext>
            </a:extLst>
          </p:cNvPr>
          <p:cNvSpPr/>
          <p:nvPr/>
        </p:nvSpPr>
        <p:spPr>
          <a:xfrm>
            <a:off x="9288937" y="131557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ひし形 204">
            <a:extLst>
              <a:ext uri="{FF2B5EF4-FFF2-40B4-BE49-F238E27FC236}">
                <a16:creationId xmlns:a16="http://schemas.microsoft.com/office/drawing/2014/main" id="{2D18EDFE-A1F0-1F44-845E-EEA340670916}"/>
              </a:ext>
            </a:extLst>
          </p:cNvPr>
          <p:cNvSpPr/>
          <p:nvPr/>
        </p:nvSpPr>
        <p:spPr>
          <a:xfrm>
            <a:off x="9275894" y="221858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ひし形 205">
            <a:extLst>
              <a:ext uri="{FF2B5EF4-FFF2-40B4-BE49-F238E27FC236}">
                <a16:creationId xmlns:a16="http://schemas.microsoft.com/office/drawing/2014/main" id="{EED73ECE-FA9A-8A43-8E12-2EC8F4FC95EF}"/>
              </a:ext>
            </a:extLst>
          </p:cNvPr>
          <p:cNvSpPr/>
          <p:nvPr/>
        </p:nvSpPr>
        <p:spPr>
          <a:xfrm>
            <a:off x="8963258" y="26438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ひし形 206">
            <a:extLst>
              <a:ext uri="{FF2B5EF4-FFF2-40B4-BE49-F238E27FC236}">
                <a16:creationId xmlns:a16="http://schemas.microsoft.com/office/drawing/2014/main" id="{E9BDD9F7-ED3E-9A41-A2D6-14F78A1FC69A}"/>
              </a:ext>
            </a:extLst>
          </p:cNvPr>
          <p:cNvSpPr/>
          <p:nvPr/>
        </p:nvSpPr>
        <p:spPr>
          <a:xfrm>
            <a:off x="9612615" y="176257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ひし形 207">
            <a:extLst>
              <a:ext uri="{FF2B5EF4-FFF2-40B4-BE49-F238E27FC236}">
                <a16:creationId xmlns:a16="http://schemas.microsoft.com/office/drawing/2014/main" id="{E46F4878-CBE8-A544-9502-9931E87821C7}"/>
              </a:ext>
            </a:extLst>
          </p:cNvPr>
          <p:cNvSpPr/>
          <p:nvPr/>
        </p:nvSpPr>
        <p:spPr>
          <a:xfrm>
            <a:off x="9949336" y="131557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ひし形 208">
            <a:extLst>
              <a:ext uri="{FF2B5EF4-FFF2-40B4-BE49-F238E27FC236}">
                <a16:creationId xmlns:a16="http://schemas.microsoft.com/office/drawing/2014/main" id="{47273A81-952E-C049-8468-A0F97D1AF3F6}"/>
              </a:ext>
            </a:extLst>
          </p:cNvPr>
          <p:cNvSpPr/>
          <p:nvPr/>
        </p:nvSpPr>
        <p:spPr>
          <a:xfrm>
            <a:off x="9936292" y="221858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ひし形 209">
            <a:extLst>
              <a:ext uri="{FF2B5EF4-FFF2-40B4-BE49-F238E27FC236}">
                <a16:creationId xmlns:a16="http://schemas.microsoft.com/office/drawing/2014/main" id="{A9BBA180-F76D-354C-ADFD-ED20A3E67E86}"/>
              </a:ext>
            </a:extLst>
          </p:cNvPr>
          <p:cNvSpPr/>
          <p:nvPr/>
        </p:nvSpPr>
        <p:spPr>
          <a:xfrm>
            <a:off x="9623656" y="264385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ひし形 210">
            <a:extLst>
              <a:ext uri="{FF2B5EF4-FFF2-40B4-BE49-F238E27FC236}">
                <a16:creationId xmlns:a16="http://schemas.microsoft.com/office/drawing/2014/main" id="{46E254BE-6A8A-0344-98E7-61BF873889B8}"/>
              </a:ext>
            </a:extLst>
          </p:cNvPr>
          <p:cNvSpPr/>
          <p:nvPr/>
        </p:nvSpPr>
        <p:spPr>
          <a:xfrm>
            <a:off x="298343" y="80608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ひし形 211">
            <a:extLst>
              <a:ext uri="{FF2B5EF4-FFF2-40B4-BE49-F238E27FC236}">
                <a16:creationId xmlns:a16="http://schemas.microsoft.com/office/drawing/2014/main" id="{EF3BED5F-2B75-5341-BFF1-50462AC80D54}"/>
              </a:ext>
            </a:extLst>
          </p:cNvPr>
          <p:cNvSpPr/>
          <p:nvPr/>
        </p:nvSpPr>
        <p:spPr>
          <a:xfrm>
            <a:off x="644705" y="36273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ひし形 212">
            <a:extLst>
              <a:ext uri="{FF2B5EF4-FFF2-40B4-BE49-F238E27FC236}">
                <a16:creationId xmlns:a16="http://schemas.microsoft.com/office/drawing/2014/main" id="{ADFE3048-C4EB-3C48-A38A-16B23DBA6CC8}"/>
              </a:ext>
            </a:extLst>
          </p:cNvPr>
          <p:cNvSpPr/>
          <p:nvPr/>
        </p:nvSpPr>
        <p:spPr>
          <a:xfrm>
            <a:off x="977214" y="79222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ひし形 213">
            <a:extLst>
              <a:ext uri="{FF2B5EF4-FFF2-40B4-BE49-F238E27FC236}">
                <a16:creationId xmlns:a16="http://schemas.microsoft.com/office/drawing/2014/main" id="{949E09E9-442A-4D42-82E2-6002BDF9296C}"/>
              </a:ext>
            </a:extLst>
          </p:cNvPr>
          <p:cNvSpPr/>
          <p:nvPr/>
        </p:nvSpPr>
        <p:spPr>
          <a:xfrm>
            <a:off x="2647592" y="36696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ひし形 214">
            <a:extLst>
              <a:ext uri="{FF2B5EF4-FFF2-40B4-BE49-F238E27FC236}">
                <a16:creationId xmlns:a16="http://schemas.microsoft.com/office/drawing/2014/main" id="{D89EDD19-7D37-1945-8DD0-3FD2AD448A81}"/>
              </a:ext>
            </a:extLst>
          </p:cNvPr>
          <p:cNvSpPr/>
          <p:nvPr/>
        </p:nvSpPr>
        <p:spPr>
          <a:xfrm>
            <a:off x="1656085" y="80608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ひし形 215">
            <a:extLst>
              <a:ext uri="{FF2B5EF4-FFF2-40B4-BE49-F238E27FC236}">
                <a16:creationId xmlns:a16="http://schemas.microsoft.com/office/drawing/2014/main" id="{CFD0663F-8ECA-FC4C-AB0C-F89AFBAEAF7B}"/>
              </a:ext>
            </a:extLst>
          </p:cNvPr>
          <p:cNvSpPr/>
          <p:nvPr/>
        </p:nvSpPr>
        <p:spPr>
          <a:xfrm>
            <a:off x="2002447" y="36273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ひし形 216">
            <a:extLst>
              <a:ext uri="{FF2B5EF4-FFF2-40B4-BE49-F238E27FC236}">
                <a16:creationId xmlns:a16="http://schemas.microsoft.com/office/drawing/2014/main" id="{8E9A8FF0-E4F5-9F43-ADA9-EC63C22BB90F}"/>
              </a:ext>
            </a:extLst>
          </p:cNvPr>
          <p:cNvSpPr/>
          <p:nvPr/>
        </p:nvSpPr>
        <p:spPr>
          <a:xfrm>
            <a:off x="2334956" y="79222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ひし形 217">
            <a:extLst>
              <a:ext uri="{FF2B5EF4-FFF2-40B4-BE49-F238E27FC236}">
                <a16:creationId xmlns:a16="http://schemas.microsoft.com/office/drawing/2014/main" id="{E24EB152-0B1C-E042-8EA0-EA87C0C4FFA8}"/>
              </a:ext>
            </a:extLst>
          </p:cNvPr>
          <p:cNvSpPr/>
          <p:nvPr/>
        </p:nvSpPr>
        <p:spPr>
          <a:xfrm>
            <a:off x="1323582" y="33502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ひし形 218">
            <a:extLst>
              <a:ext uri="{FF2B5EF4-FFF2-40B4-BE49-F238E27FC236}">
                <a16:creationId xmlns:a16="http://schemas.microsoft.com/office/drawing/2014/main" id="{4428E2F7-C45F-8143-BC6F-F994874A570D}"/>
              </a:ext>
            </a:extLst>
          </p:cNvPr>
          <p:cNvSpPr/>
          <p:nvPr/>
        </p:nvSpPr>
        <p:spPr>
          <a:xfrm>
            <a:off x="3296952" y="40009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ひし形 219">
            <a:extLst>
              <a:ext uri="{FF2B5EF4-FFF2-40B4-BE49-F238E27FC236}">
                <a16:creationId xmlns:a16="http://schemas.microsoft.com/office/drawing/2014/main" id="{1D2E0413-BE6F-3045-9614-949A790743DC}"/>
              </a:ext>
            </a:extLst>
          </p:cNvPr>
          <p:cNvSpPr/>
          <p:nvPr/>
        </p:nvSpPr>
        <p:spPr>
          <a:xfrm>
            <a:off x="2984316" y="82535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ひし形 220">
            <a:extLst>
              <a:ext uri="{FF2B5EF4-FFF2-40B4-BE49-F238E27FC236}">
                <a16:creationId xmlns:a16="http://schemas.microsoft.com/office/drawing/2014/main" id="{74F1600F-AE89-9441-8C77-D72F450BBCA6}"/>
              </a:ext>
            </a:extLst>
          </p:cNvPr>
          <p:cNvSpPr/>
          <p:nvPr/>
        </p:nvSpPr>
        <p:spPr>
          <a:xfrm>
            <a:off x="3952936" y="41997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ひし形 221">
            <a:extLst>
              <a:ext uri="{FF2B5EF4-FFF2-40B4-BE49-F238E27FC236}">
                <a16:creationId xmlns:a16="http://schemas.microsoft.com/office/drawing/2014/main" id="{C81BDC66-634E-5244-9ED4-4DADDB6C950E}"/>
              </a:ext>
            </a:extLst>
          </p:cNvPr>
          <p:cNvSpPr/>
          <p:nvPr/>
        </p:nvSpPr>
        <p:spPr>
          <a:xfrm>
            <a:off x="3640300" y="84523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ひし形 222">
            <a:extLst>
              <a:ext uri="{FF2B5EF4-FFF2-40B4-BE49-F238E27FC236}">
                <a16:creationId xmlns:a16="http://schemas.microsoft.com/office/drawing/2014/main" id="{46D813DA-B65B-D441-8D88-90B21E65516F}"/>
              </a:ext>
            </a:extLst>
          </p:cNvPr>
          <p:cNvSpPr/>
          <p:nvPr/>
        </p:nvSpPr>
        <p:spPr>
          <a:xfrm>
            <a:off x="4622173" y="43322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ひし形 224">
            <a:extLst>
              <a:ext uri="{FF2B5EF4-FFF2-40B4-BE49-F238E27FC236}">
                <a16:creationId xmlns:a16="http://schemas.microsoft.com/office/drawing/2014/main" id="{26F50FEC-C6E9-AC46-BBC9-BAB2DBC0FA82}"/>
              </a:ext>
            </a:extLst>
          </p:cNvPr>
          <p:cNvSpPr/>
          <p:nvPr/>
        </p:nvSpPr>
        <p:spPr>
          <a:xfrm>
            <a:off x="5278157" y="45310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ひし形 225">
            <a:extLst>
              <a:ext uri="{FF2B5EF4-FFF2-40B4-BE49-F238E27FC236}">
                <a16:creationId xmlns:a16="http://schemas.microsoft.com/office/drawing/2014/main" id="{6655AC5B-70F6-3541-92A4-3C740DCFEAB0}"/>
              </a:ext>
            </a:extLst>
          </p:cNvPr>
          <p:cNvSpPr/>
          <p:nvPr/>
        </p:nvSpPr>
        <p:spPr>
          <a:xfrm>
            <a:off x="4965521" y="87836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ひし形 226">
            <a:extLst>
              <a:ext uri="{FF2B5EF4-FFF2-40B4-BE49-F238E27FC236}">
                <a16:creationId xmlns:a16="http://schemas.microsoft.com/office/drawing/2014/main" id="{1F1674C8-5F18-A74D-814E-6FC209DAB9BE}"/>
              </a:ext>
            </a:extLst>
          </p:cNvPr>
          <p:cNvSpPr/>
          <p:nvPr/>
        </p:nvSpPr>
        <p:spPr>
          <a:xfrm>
            <a:off x="5973890" y="43322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ひし形 228">
            <a:extLst>
              <a:ext uri="{FF2B5EF4-FFF2-40B4-BE49-F238E27FC236}">
                <a16:creationId xmlns:a16="http://schemas.microsoft.com/office/drawing/2014/main" id="{D8959FBF-8FA9-044A-83EC-4EAE7FEA98E2}"/>
              </a:ext>
            </a:extLst>
          </p:cNvPr>
          <p:cNvSpPr/>
          <p:nvPr/>
        </p:nvSpPr>
        <p:spPr>
          <a:xfrm>
            <a:off x="6629874" y="45310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ひし形 229">
            <a:extLst>
              <a:ext uri="{FF2B5EF4-FFF2-40B4-BE49-F238E27FC236}">
                <a16:creationId xmlns:a16="http://schemas.microsoft.com/office/drawing/2014/main" id="{E0E35291-7427-B648-B92A-146711BA97CF}"/>
              </a:ext>
            </a:extLst>
          </p:cNvPr>
          <p:cNvSpPr/>
          <p:nvPr/>
        </p:nvSpPr>
        <p:spPr>
          <a:xfrm>
            <a:off x="6317238" y="87836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ひし形 230">
            <a:extLst>
              <a:ext uri="{FF2B5EF4-FFF2-40B4-BE49-F238E27FC236}">
                <a16:creationId xmlns:a16="http://schemas.microsoft.com/office/drawing/2014/main" id="{BB86C155-D4AF-9E4A-A048-4E05096B21CA}"/>
              </a:ext>
            </a:extLst>
          </p:cNvPr>
          <p:cNvSpPr/>
          <p:nvPr/>
        </p:nvSpPr>
        <p:spPr>
          <a:xfrm>
            <a:off x="7305737" y="43322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ひし形 232">
            <a:extLst>
              <a:ext uri="{FF2B5EF4-FFF2-40B4-BE49-F238E27FC236}">
                <a16:creationId xmlns:a16="http://schemas.microsoft.com/office/drawing/2014/main" id="{8927BB7D-7D2F-6D42-9EE0-5D5A4557DD7C}"/>
              </a:ext>
            </a:extLst>
          </p:cNvPr>
          <p:cNvSpPr/>
          <p:nvPr/>
        </p:nvSpPr>
        <p:spPr>
          <a:xfrm>
            <a:off x="7961721" y="45310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ひし形 233">
            <a:extLst>
              <a:ext uri="{FF2B5EF4-FFF2-40B4-BE49-F238E27FC236}">
                <a16:creationId xmlns:a16="http://schemas.microsoft.com/office/drawing/2014/main" id="{443771B8-BF41-4348-BDA6-89FF39729CC8}"/>
              </a:ext>
            </a:extLst>
          </p:cNvPr>
          <p:cNvSpPr/>
          <p:nvPr/>
        </p:nvSpPr>
        <p:spPr>
          <a:xfrm>
            <a:off x="7649085" y="87836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ひし形 234">
            <a:extLst>
              <a:ext uri="{FF2B5EF4-FFF2-40B4-BE49-F238E27FC236}">
                <a16:creationId xmlns:a16="http://schemas.microsoft.com/office/drawing/2014/main" id="{BE60FB68-F705-D54A-BC39-BE37F92F04FD}"/>
              </a:ext>
            </a:extLst>
          </p:cNvPr>
          <p:cNvSpPr/>
          <p:nvPr/>
        </p:nvSpPr>
        <p:spPr>
          <a:xfrm>
            <a:off x="8291816" y="86511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ひし形 235">
            <a:extLst>
              <a:ext uri="{FF2B5EF4-FFF2-40B4-BE49-F238E27FC236}">
                <a16:creationId xmlns:a16="http://schemas.microsoft.com/office/drawing/2014/main" id="{E53E4D9F-1DC1-824D-A3EF-9E82332DFA00}"/>
              </a:ext>
            </a:extLst>
          </p:cNvPr>
          <p:cNvSpPr/>
          <p:nvPr/>
        </p:nvSpPr>
        <p:spPr>
          <a:xfrm>
            <a:off x="8628537" y="41810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ひし形 236">
            <a:extLst>
              <a:ext uri="{FF2B5EF4-FFF2-40B4-BE49-F238E27FC236}">
                <a16:creationId xmlns:a16="http://schemas.microsoft.com/office/drawing/2014/main" id="{E12B0818-D2DA-C643-AD5F-B792A313329A}"/>
              </a:ext>
            </a:extLst>
          </p:cNvPr>
          <p:cNvSpPr/>
          <p:nvPr/>
        </p:nvSpPr>
        <p:spPr>
          <a:xfrm>
            <a:off x="8952215" y="86511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ひし形 237">
            <a:extLst>
              <a:ext uri="{FF2B5EF4-FFF2-40B4-BE49-F238E27FC236}">
                <a16:creationId xmlns:a16="http://schemas.microsoft.com/office/drawing/2014/main" id="{D1DA0A87-8F33-2E48-B574-B53BCBFC7315}"/>
              </a:ext>
            </a:extLst>
          </p:cNvPr>
          <p:cNvSpPr/>
          <p:nvPr/>
        </p:nvSpPr>
        <p:spPr>
          <a:xfrm>
            <a:off x="9288936" y="41810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ひし形 238">
            <a:extLst>
              <a:ext uri="{FF2B5EF4-FFF2-40B4-BE49-F238E27FC236}">
                <a16:creationId xmlns:a16="http://schemas.microsoft.com/office/drawing/2014/main" id="{FF8897F1-076A-2A45-82E9-1B63B3937411}"/>
              </a:ext>
            </a:extLst>
          </p:cNvPr>
          <p:cNvSpPr/>
          <p:nvPr/>
        </p:nvSpPr>
        <p:spPr>
          <a:xfrm>
            <a:off x="9612614" y="86511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ひし形 239">
            <a:extLst>
              <a:ext uri="{FF2B5EF4-FFF2-40B4-BE49-F238E27FC236}">
                <a16:creationId xmlns:a16="http://schemas.microsoft.com/office/drawing/2014/main" id="{DD790E24-B8A0-414C-8606-A1C5523CBC49}"/>
              </a:ext>
            </a:extLst>
          </p:cNvPr>
          <p:cNvSpPr/>
          <p:nvPr/>
        </p:nvSpPr>
        <p:spPr>
          <a:xfrm>
            <a:off x="9949335" y="41810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42" name="グループ化 241">
            <a:extLst>
              <a:ext uri="{FF2B5EF4-FFF2-40B4-BE49-F238E27FC236}">
                <a16:creationId xmlns:a16="http://schemas.microsoft.com/office/drawing/2014/main" id="{5315AB41-0257-6D46-B157-FEFA7B650CE5}"/>
              </a:ext>
            </a:extLst>
          </p:cNvPr>
          <p:cNvGrpSpPr/>
          <p:nvPr/>
        </p:nvGrpSpPr>
        <p:grpSpPr>
          <a:xfrm>
            <a:off x="9673648" y="2229456"/>
            <a:ext cx="2645768" cy="4226403"/>
            <a:chOff x="10473071" y="3264218"/>
            <a:chExt cx="1803565" cy="3099945"/>
          </a:xfrm>
        </p:grpSpPr>
        <p:pic>
          <p:nvPicPr>
            <p:cNvPr id="243" name="図 242">
              <a:extLst>
                <a:ext uri="{FF2B5EF4-FFF2-40B4-BE49-F238E27FC236}">
                  <a16:creationId xmlns:a16="http://schemas.microsoft.com/office/drawing/2014/main" id="{315D21A9-2B5D-4F43-B253-CDA46F7F78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7D6"/>
                </a:clrFrom>
                <a:clrTo>
                  <a:srgbClr val="FFF7D6">
                    <a:alpha val="0"/>
                  </a:srgbClr>
                </a:clrTo>
              </a:clrChange>
            </a:blip>
            <a:srcRect l="28706" t="14600" r="23957" b="33795"/>
            <a:stretch/>
          </p:blipFill>
          <p:spPr>
            <a:xfrm>
              <a:off x="10473071" y="3264218"/>
              <a:ext cx="1803565" cy="3099945"/>
            </a:xfrm>
            <a:prstGeom prst="rect">
              <a:avLst/>
            </a:prstGeom>
          </p:spPr>
        </p:pic>
        <p:pic>
          <p:nvPicPr>
            <p:cNvPr id="244" name="図 243">
              <a:extLst>
                <a:ext uri="{FF2B5EF4-FFF2-40B4-BE49-F238E27FC236}">
                  <a16:creationId xmlns:a16="http://schemas.microsoft.com/office/drawing/2014/main" id="{B19DFAC1-099A-914E-A9D5-E96A021E9C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clrChange>
                <a:clrFrom>
                  <a:srgbClr val="EEF1F6"/>
                </a:clrFrom>
                <a:clrTo>
                  <a:srgbClr val="EEF1F6">
                    <a:alpha val="0"/>
                  </a:srgbClr>
                </a:clrTo>
              </a:clrChange>
            </a:blip>
            <a:srcRect l="34866" t="29490" r="37009" b="8714"/>
            <a:stretch/>
          </p:blipFill>
          <p:spPr>
            <a:xfrm rot="3653553">
              <a:off x="11146384" y="4012857"/>
              <a:ext cx="590820" cy="1383223"/>
            </a:xfrm>
            <a:prstGeom prst="rect">
              <a:avLst/>
            </a:prstGeom>
          </p:spPr>
        </p:pic>
      </p:grpSp>
      <p:sp>
        <p:nvSpPr>
          <p:cNvPr id="245" name="角丸四角形 244">
            <a:extLst>
              <a:ext uri="{FF2B5EF4-FFF2-40B4-BE49-F238E27FC236}">
                <a16:creationId xmlns:a16="http://schemas.microsoft.com/office/drawing/2014/main" id="{1545E395-D436-1543-960A-23DC7D2212CB}"/>
              </a:ext>
            </a:extLst>
          </p:cNvPr>
          <p:cNvSpPr/>
          <p:nvPr/>
        </p:nvSpPr>
        <p:spPr>
          <a:xfrm>
            <a:off x="946429" y="878367"/>
            <a:ext cx="9010724" cy="3897105"/>
          </a:xfrm>
          <a:prstGeom prst="round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IFTTT</a:t>
            </a:r>
            <a:r>
              <a:rPr kumimoji="1" lang="ja-JP" altLang="en-US" sz="44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と</a:t>
            </a:r>
            <a:r>
              <a:rPr kumimoji="1" lang="en" altLang="ja-JP" sz="44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Nature Remo</a:t>
            </a:r>
            <a:r>
              <a:rPr kumimoji="1" lang="ja-JP" altLang="en-US" sz="44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使って</a:t>
            </a:r>
            <a:endParaRPr kumimoji="1" lang="en-US" altLang="ja-JP" sz="44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r>
              <a:rPr kumimoji="1" lang="ja-JP" altLang="en-US" sz="44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スマート家電やってみた。</a:t>
            </a:r>
            <a:endParaRPr kumimoji="1" lang="en-US" altLang="ja-JP" sz="44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endParaRPr kumimoji="1" lang="ja-JP" altLang="en-US" sz="360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r>
              <a:rPr kumimoji="1" lang="en-US" altLang="ja-JP" sz="28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【3</a:t>
            </a:r>
            <a:r>
              <a:rPr kumimoji="1" lang="ja-JP" altLang="en-US" sz="28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分クッキング風にまとめてみた</a:t>
            </a:r>
            <a:r>
              <a:rPr kumimoji="1" lang="en-US" altLang="ja-JP" sz="28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】</a:t>
            </a:r>
            <a:endParaRPr kumimoji="1" lang="ja-JP" altLang="en-US" sz="280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3038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470FB394-7879-374B-B4EE-3757DAB39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9473"/>
          <a:stretch/>
        </p:blipFill>
        <p:spPr>
          <a:xfrm>
            <a:off x="2978738" y="2071967"/>
            <a:ext cx="6548955" cy="4750175"/>
          </a:xfr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盛り付け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(IFTTT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で連携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60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円形吹き出し 5">
            <a:extLst>
              <a:ext uri="{FF2B5EF4-FFF2-40B4-BE49-F238E27FC236}">
                <a16:creationId xmlns:a16="http://schemas.microsoft.com/office/drawing/2014/main" id="{F3C3905A-309B-C049-BEE2-C0A971953727}"/>
              </a:ext>
            </a:extLst>
          </p:cNvPr>
          <p:cNvSpPr/>
          <p:nvPr/>
        </p:nvSpPr>
        <p:spPr>
          <a:xfrm>
            <a:off x="9805502" y="750732"/>
            <a:ext cx="2243059" cy="1891914"/>
          </a:xfrm>
          <a:prstGeom prst="wedgeEllipseCallout">
            <a:avLst>
              <a:gd name="adj1" fmla="val -123952"/>
              <a:gd name="adj2" fmla="val 4609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102706AA-6703-5C4A-B841-F3C8071BA8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07" t="20033" r="23484" b="17074"/>
          <a:stretch/>
        </p:blipFill>
        <p:spPr>
          <a:xfrm>
            <a:off x="10081244" y="1112358"/>
            <a:ext cx="1513722" cy="1276979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0E6F0090-CB2B-D04C-B736-628FE27E368C}"/>
              </a:ext>
            </a:extLst>
          </p:cNvPr>
          <p:cNvSpPr/>
          <p:nvPr/>
        </p:nvSpPr>
        <p:spPr>
          <a:xfrm>
            <a:off x="3300894" y="3974163"/>
            <a:ext cx="1862777" cy="1834965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DFF8648-4F0E-D44B-9BF5-79BC04AD3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332" y="4420364"/>
            <a:ext cx="942562" cy="94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06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盛り付け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(IFTTT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で連携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60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752AA5F-2E59-E845-A1FA-2272A91AA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1" t="9352" r="23358" b="19404"/>
          <a:stretch/>
        </p:blipFill>
        <p:spPr>
          <a:xfrm>
            <a:off x="1229710" y="1924332"/>
            <a:ext cx="2634924" cy="4885899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AE43911D-F2B3-C64A-ACCE-E4E878F84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9412" y="1949000"/>
            <a:ext cx="7642838" cy="4861231"/>
          </a:xfrm>
          <a:solidFill>
            <a:srgbClr val="FFFFFF">
              <a:alpha val="90980"/>
            </a:srgbClr>
          </a:solidFill>
          <a:effectLst>
            <a:softEdge rad="88900"/>
          </a:effectLst>
        </p:spPr>
        <p:txBody>
          <a:bodyPr lIns="90000" anchor="t" anchorCtr="0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ja-JP" sz="2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①</a:t>
            </a:r>
            <a:r>
              <a:rPr lang="en" altLang="ja-JP" sz="2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What do you want to say?</a:t>
            </a:r>
            <a:r>
              <a:rPr lang="ja-JP" altLang="en-US" sz="28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→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動作を表す言葉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endParaRPr lang="ja-JP" altLang="en-US" sz="110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en-US" altLang="ja-JP" sz="2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②</a:t>
            </a:r>
            <a:r>
              <a:rPr lang="en" altLang="ja-JP" sz="2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What’s another way to say it?(optional)</a:t>
            </a:r>
          </a:p>
          <a:p>
            <a:pPr marL="0" indent="0">
              <a:buNone/>
            </a:pPr>
            <a:r>
              <a:rPr lang="en-US" altLang="ja-JP" sz="2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③</a:t>
            </a:r>
            <a:r>
              <a:rPr lang="en" altLang="ja-JP" sz="2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And another way?(optional)</a:t>
            </a:r>
          </a:p>
          <a:p>
            <a:pPr marL="0" indent="0">
              <a:buNone/>
            </a:pP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　→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①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の他の言い回し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なくてもいい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</a:p>
          <a:p>
            <a:pPr marL="0" indent="0">
              <a:buNone/>
            </a:pPr>
            <a:endParaRPr lang="en" altLang="ja-JP" sz="10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en-US" altLang="ja-JP" sz="2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④</a:t>
            </a:r>
            <a:r>
              <a:rPr lang="en" altLang="ja-JP" sz="2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What do you want the Assistant to say in response?</a:t>
            </a:r>
          </a:p>
          <a:p>
            <a:pPr marL="0" indent="0">
              <a:buNone/>
            </a:pP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　→動作に対しての応答文言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endParaRPr lang="en" altLang="ja-JP" sz="9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en-US" altLang="ja-JP" sz="2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⑤</a:t>
            </a:r>
            <a:r>
              <a:rPr lang="en" altLang="ja-JP" sz="28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Language</a:t>
            </a:r>
            <a:r>
              <a:rPr lang="ja-JP" altLang="en-US" sz="28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→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今回は日本語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endParaRPr lang="ja-JP" altLang="en-US" sz="280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endParaRPr lang="en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42ACEBE-D4C9-C942-9751-A17D343E464A}"/>
              </a:ext>
            </a:extLst>
          </p:cNvPr>
          <p:cNvSpPr txBox="1"/>
          <p:nvPr/>
        </p:nvSpPr>
        <p:spPr>
          <a:xfrm>
            <a:off x="1167801" y="3626069"/>
            <a:ext cx="52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①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187D785-EE78-E449-9002-736FED0D6282}"/>
              </a:ext>
            </a:extLst>
          </p:cNvPr>
          <p:cNvSpPr txBox="1"/>
          <p:nvPr/>
        </p:nvSpPr>
        <p:spPr>
          <a:xfrm>
            <a:off x="1178307" y="4172613"/>
            <a:ext cx="52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②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AFE2C0E5-5DF4-4F4E-94F7-4A661DA32ADF}"/>
              </a:ext>
            </a:extLst>
          </p:cNvPr>
          <p:cNvSpPr txBox="1"/>
          <p:nvPr/>
        </p:nvSpPr>
        <p:spPr>
          <a:xfrm>
            <a:off x="1191448" y="4713902"/>
            <a:ext cx="52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③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6079216-432A-D441-9345-197032BEE46B}"/>
              </a:ext>
            </a:extLst>
          </p:cNvPr>
          <p:cNvSpPr txBox="1"/>
          <p:nvPr/>
        </p:nvSpPr>
        <p:spPr>
          <a:xfrm>
            <a:off x="1196707" y="5379969"/>
            <a:ext cx="52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④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B2BB20E-DC5E-9C4C-BA8D-C06B53864AD8}"/>
              </a:ext>
            </a:extLst>
          </p:cNvPr>
          <p:cNvSpPr txBox="1"/>
          <p:nvPr/>
        </p:nvSpPr>
        <p:spPr>
          <a:xfrm>
            <a:off x="1196707" y="5910434"/>
            <a:ext cx="52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⑤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117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63A31D72-2C1B-124D-A540-912BC9D8E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636" y="2016125"/>
            <a:ext cx="7725160" cy="4707404"/>
          </a:xfr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盛り付け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(IFTTT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で連携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60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AF4A30A1-3EDB-F348-A4A6-F03A359448E1}"/>
              </a:ext>
            </a:extLst>
          </p:cNvPr>
          <p:cNvSpPr/>
          <p:nvPr/>
        </p:nvSpPr>
        <p:spPr>
          <a:xfrm>
            <a:off x="6636100" y="3289113"/>
            <a:ext cx="2149309" cy="719064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形吹き出し 7">
            <a:extLst>
              <a:ext uri="{FF2B5EF4-FFF2-40B4-BE49-F238E27FC236}">
                <a16:creationId xmlns:a16="http://schemas.microsoft.com/office/drawing/2014/main" id="{5D130AC9-113E-C74C-8C58-78D1938582C8}"/>
              </a:ext>
            </a:extLst>
          </p:cNvPr>
          <p:cNvSpPr/>
          <p:nvPr/>
        </p:nvSpPr>
        <p:spPr>
          <a:xfrm>
            <a:off x="9933324" y="840377"/>
            <a:ext cx="2243059" cy="1891914"/>
          </a:xfrm>
          <a:prstGeom prst="wedgeEllipseCallout">
            <a:avLst>
              <a:gd name="adj1" fmla="val -100771"/>
              <a:gd name="adj2" fmla="val 375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B294A4A-2197-2848-8593-42E7A2D9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34" t="5731" r="22975" b="4689"/>
          <a:stretch/>
        </p:blipFill>
        <p:spPr>
          <a:xfrm>
            <a:off x="10413008" y="1199337"/>
            <a:ext cx="1220540" cy="1237118"/>
          </a:xfrm>
          <a:prstGeom prst="round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05C3DD-6DFC-C14A-80BC-46A4B8A7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569619">
            <a:off x="8687852" y="3819596"/>
            <a:ext cx="942562" cy="94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57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4FF1BD2B-160C-EC4C-8BBC-BE36903BC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9754"/>
          <a:stretch/>
        </p:blipFill>
        <p:spPr>
          <a:xfrm>
            <a:off x="2103271" y="1973024"/>
            <a:ext cx="8299889" cy="3765168"/>
          </a:xfr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盛り付け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(IFTTT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で連携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60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049DEEEE-6A55-314E-B323-D8DAE228047C}"/>
              </a:ext>
            </a:extLst>
          </p:cNvPr>
          <p:cNvSpPr/>
          <p:nvPr/>
        </p:nvSpPr>
        <p:spPr>
          <a:xfrm>
            <a:off x="8180416" y="3720738"/>
            <a:ext cx="1725373" cy="149672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0C57A533-6E32-0F40-A415-86467C603D4A}"/>
              </a:ext>
            </a:extLst>
          </p:cNvPr>
          <p:cNvSpPr/>
          <p:nvPr/>
        </p:nvSpPr>
        <p:spPr>
          <a:xfrm>
            <a:off x="6307006" y="3720738"/>
            <a:ext cx="1725372" cy="1496721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27853F8D-2254-B24B-83F0-99FC1560AAEF}"/>
              </a:ext>
            </a:extLst>
          </p:cNvPr>
          <p:cNvSpPr/>
          <p:nvPr/>
        </p:nvSpPr>
        <p:spPr>
          <a:xfrm>
            <a:off x="2613757" y="3702811"/>
            <a:ext cx="1725372" cy="1514648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形吹き出し 8">
            <a:extLst>
              <a:ext uri="{FF2B5EF4-FFF2-40B4-BE49-F238E27FC236}">
                <a16:creationId xmlns:a16="http://schemas.microsoft.com/office/drawing/2014/main" id="{DE4DDF0E-4CD6-9542-8AD4-E838B164CBA8}"/>
              </a:ext>
            </a:extLst>
          </p:cNvPr>
          <p:cNvSpPr/>
          <p:nvPr/>
        </p:nvSpPr>
        <p:spPr>
          <a:xfrm>
            <a:off x="6307006" y="5543218"/>
            <a:ext cx="4424504" cy="628488"/>
          </a:xfrm>
          <a:prstGeom prst="wedgeEllipseCallout">
            <a:avLst>
              <a:gd name="adj1" fmla="val -36420"/>
              <a:gd name="adj2" fmla="val -12092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エアコンの設定</a:t>
            </a:r>
            <a:r>
              <a:rPr kumimoji="1" lang="en-US" altLang="ja-JP" sz="24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(ON )</a:t>
            </a:r>
          </a:p>
        </p:txBody>
      </p:sp>
      <p:sp>
        <p:nvSpPr>
          <p:cNvPr id="10" name="円形吹き出し 9">
            <a:extLst>
              <a:ext uri="{FF2B5EF4-FFF2-40B4-BE49-F238E27FC236}">
                <a16:creationId xmlns:a16="http://schemas.microsoft.com/office/drawing/2014/main" id="{B6E322AC-1BC3-CA49-BC6E-2386A096DA50}"/>
              </a:ext>
            </a:extLst>
          </p:cNvPr>
          <p:cNvSpPr/>
          <p:nvPr/>
        </p:nvSpPr>
        <p:spPr>
          <a:xfrm>
            <a:off x="401505" y="5543218"/>
            <a:ext cx="4709338" cy="628488"/>
          </a:xfrm>
          <a:prstGeom prst="wedgeEllipseCallout">
            <a:avLst>
              <a:gd name="adj1" fmla="val 16652"/>
              <a:gd name="adj2" fmla="val -118329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エアコンの設定</a:t>
            </a:r>
            <a:r>
              <a:rPr kumimoji="1" lang="en-US" altLang="ja-JP" sz="24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(OFF )</a:t>
            </a:r>
          </a:p>
        </p:txBody>
      </p:sp>
      <p:sp>
        <p:nvSpPr>
          <p:cNvPr id="11" name="円形吹き出し 10">
            <a:extLst>
              <a:ext uri="{FF2B5EF4-FFF2-40B4-BE49-F238E27FC236}">
                <a16:creationId xmlns:a16="http://schemas.microsoft.com/office/drawing/2014/main" id="{324DC3CC-105E-1A4F-BDF4-6BB22A10B72D}"/>
              </a:ext>
            </a:extLst>
          </p:cNvPr>
          <p:cNvSpPr/>
          <p:nvPr/>
        </p:nvSpPr>
        <p:spPr>
          <a:xfrm>
            <a:off x="7553422" y="2170862"/>
            <a:ext cx="4424504" cy="1116362"/>
          </a:xfrm>
          <a:prstGeom prst="wedgeEllipseCallout">
            <a:avLst>
              <a:gd name="adj1" fmla="val -24241"/>
              <a:gd name="adj2" fmla="val 79219"/>
            </a:avLst>
          </a:prstGeom>
          <a:solidFill>
            <a:srgbClr val="FF7E7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TV</a:t>
            </a:r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や電気など</a:t>
            </a:r>
            <a:endParaRPr kumimoji="1" lang="en-US" altLang="ja-JP" sz="2400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</a:t>
            </a:r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エアコン以外</a:t>
            </a:r>
            <a:r>
              <a:rPr kumimoji="1" lang="en-US" altLang="ja-JP" sz="24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9688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5A98DF9F-EAAA-AA46-AA91-B544483BF8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892" y="2056303"/>
            <a:ext cx="4925305" cy="4581899"/>
          </a:xfr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盛り付け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(IFTTT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で連携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60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5916006-16FB-144B-840E-850792F6C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039" y="3860209"/>
            <a:ext cx="942562" cy="942562"/>
          </a:xfrm>
          <a:prstGeom prst="rect">
            <a:avLst/>
          </a:prstGeom>
        </p:spPr>
      </p:pic>
      <p:sp>
        <p:nvSpPr>
          <p:cNvPr id="12" name="角丸四角形吹き出し 11">
            <a:extLst>
              <a:ext uri="{FF2B5EF4-FFF2-40B4-BE49-F238E27FC236}">
                <a16:creationId xmlns:a16="http://schemas.microsoft.com/office/drawing/2014/main" id="{6CFFF707-4379-BD4F-8A6F-28CD1582425D}"/>
              </a:ext>
            </a:extLst>
          </p:cNvPr>
          <p:cNvSpPr/>
          <p:nvPr/>
        </p:nvSpPr>
        <p:spPr>
          <a:xfrm>
            <a:off x="7406763" y="1937992"/>
            <a:ext cx="3105804" cy="4920008"/>
          </a:xfrm>
          <a:prstGeom prst="wedgeRoundRectCallout">
            <a:avLst>
              <a:gd name="adj1" fmla="val -116631"/>
              <a:gd name="adj2" fmla="val 187"/>
              <a:gd name="adj3" fmla="val 16667"/>
            </a:avLst>
          </a:prstGeom>
          <a:solidFill>
            <a:srgbClr val="F8DAE8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アプリで登録した項目</a:t>
            </a:r>
            <a:endParaRPr kumimoji="1" lang="en-US" altLang="ja-JP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793DC75-1782-2543-907A-1A4C066D9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724" y="2412887"/>
            <a:ext cx="2437599" cy="433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500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8927226E-8060-7348-883D-57B5EA4C9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880"/>
          <a:stretch/>
        </p:blipFill>
        <p:spPr>
          <a:xfrm>
            <a:off x="1852223" y="1976714"/>
            <a:ext cx="8673082" cy="4649373"/>
          </a:xfr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盛り付け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(IFTTT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で連携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60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0" name="円形吹き出し 9">
            <a:extLst>
              <a:ext uri="{FF2B5EF4-FFF2-40B4-BE49-F238E27FC236}">
                <a16:creationId xmlns:a16="http://schemas.microsoft.com/office/drawing/2014/main" id="{C254C4F1-F166-534A-BD44-0D865FA0CC47}"/>
              </a:ext>
            </a:extLst>
          </p:cNvPr>
          <p:cNvSpPr/>
          <p:nvPr/>
        </p:nvSpPr>
        <p:spPr>
          <a:xfrm>
            <a:off x="7434343" y="1917549"/>
            <a:ext cx="4757657" cy="868181"/>
          </a:xfrm>
          <a:prstGeom prst="wedgeEllipseCallout">
            <a:avLst>
              <a:gd name="adj1" fmla="val -28249"/>
              <a:gd name="adj2" fmla="val 13960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作成した項目のリスト</a:t>
            </a:r>
            <a:endParaRPr kumimoji="1" lang="en-US" altLang="ja-JP" sz="2400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9611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72EEF0-4951-1045-A363-EEE575F4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完成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!(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デモ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6000" b="1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4" name="IMG_0651.MOV">
            <a:hlinkClick r:id="" action="ppaction://media"/>
            <a:extLst>
              <a:ext uri="{FF2B5EF4-FFF2-40B4-BE49-F238E27FC236}">
                <a16:creationId xmlns:a16="http://schemas.microsoft.com/office/drawing/2014/main" id="{C04380ED-1DA7-8343-8AD0-B5BE4399D6F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0234" y="29239"/>
            <a:ext cx="3857105" cy="6858830"/>
          </a:xfrm>
        </p:spPr>
      </p:pic>
      <p:sp>
        <p:nvSpPr>
          <p:cNvPr id="5" name="円形吹き出し 4">
            <a:extLst>
              <a:ext uri="{FF2B5EF4-FFF2-40B4-BE49-F238E27FC236}">
                <a16:creationId xmlns:a16="http://schemas.microsoft.com/office/drawing/2014/main" id="{F1979659-08C9-034A-ADE6-BF9399E5C671}"/>
              </a:ext>
            </a:extLst>
          </p:cNvPr>
          <p:cNvSpPr/>
          <p:nvPr/>
        </p:nvSpPr>
        <p:spPr>
          <a:xfrm>
            <a:off x="1061895" y="2108242"/>
            <a:ext cx="6095750" cy="628488"/>
          </a:xfrm>
          <a:prstGeom prst="wedgeEllipseCallout">
            <a:avLst>
              <a:gd name="adj1" fmla="val -59519"/>
              <a:gd name="adj2" fmla="val 2716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ねぇグーグル。テレビつけて。</a:t>
            </a:r>
          </a:p>
        </p:txBody>
      </p:sp>
      <p:sp>
        <p:nvSpPr>
          <p:cNvPr id="9" name="円形吹き出し 8">
            <a:extLst>
              <a:ext uri="{FF2B5EF4-FFF2-40B4-BE49-F238E27FC236}">
                <a16:creationId xmlns:a16="http://schemas.microsoft.com/office/drawing/2014/main" id="{2B4CB8F5-9225-4348-B766-8B0E0F715F22}"/>
              </a:ext>
            </a:extLst>
          </p:cNvPr>
          <p:cNvSpPr/>
          <p:nvPr/>
        </p:nvSpPr>
        <p:spPr>
          <a:xfrm>
            <a:off x="1061895" y="3029325"/>
            <a:ext cx="6095750" cy="628488"/>
          </a:xfrm>
          <a:prstGeom prst="wedgeEllipseCallout">
            <a:avLst>
              <a:gd name="adj1" fmla="val 54565"/>
              <a:gd name="adj2" fmla="val 50136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テレビつけるで。</a:t>
            </a:r>
            <a:endParaRPr kumimoji="1" lang="en-US" altLang="ja-JP" sz="2400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0" name="円形吹き出し 9">
            <a:extLst>
              <a:ext uri="{FF2B5EF4-FFF2-40B4-BE49-F238E27FC236}">
                <a16:creationId xmlns:a16="http://schemas.microsoft.com/office/drawing/2014/main" id="{45C57135-519F-A543-B68B-B3B15C833B67}"/>
              </a:ext>
            </a:extLst>
          </p:cNvPr>
          <p:cNvSpPr/>
          <p:nvPr/>
        </p:nvSpPr>
        <p:spPr>
          <a:xfrm>
            <a:off x="1061895" y="4094786"/>
            <a:ext cx="6095750" cy="628488"/>
          </a:xfrm>
          <a:prstGeom prst="wedgeEllipseCallout">
            <a:avLst>
              <a:gd name="adj1" fmla="val -59519"/>
              <a:gd name="adj2" fmla="val 27164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ねぇグーグル。</a:t>
            </a:r>
            <a:r>
              <a:rPr kumimoji="1" lang="en-US" altLang="ja-JP" sz="24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6</a:t>
            </a:r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にして。</a:t>
            </a:r>
          </a:p>
        </p:txBody>
      </p:sp>
      <p:sp>
        <p:nvSpPr>
          <p:cNvPr id="11" name="円形吹き出し 10">
            <a:extLst>
              <a:ext uri="{FF2B5EF4-FFF2-40B4-BE49-F238E27FC236}">
                <a16:creationId xmlns:a16="http://schemas.microsoft.com/office/drawing/2014/main" id="{082D8ADC-D219-064B-9476-DA8FF3E8FDDC}"/>
              </a:ext>
            </a:extLst>
          </p:cNvPr>
          <p:cNvSpPr/>
          <p:nvPr/>
        </p:nvSpPr>
        <p:spPr>
          <a:xfrm>
            <a:off x="1061895" y="5093901"/>
            <a:ext cx="6095750" cy="628488"/>
          </a:xfrm>
          <a:prstGeom prst="wedgeEllipseCallout">
            <a:avLst>
              <a:gd name="adj1" fmla="val 54565"/>
              <a:gd name="adj2" fmla="val 50136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6</a:t>
            </a:r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チャンネルに変えるで。</a:t>
            </a:r>
            <a:endParaRPr kumimoji="1" lang="en-US" altLang="ja-JP" sz="2400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578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18988B-C7E9-8340-AAC4-F69C54F43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2724" y="1989228"/>
            <a:ext cx="9603275" cy="43320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気付いたら完成</a:t>
            </a:r>
            <a:r>
              <a:rPr lang="en-US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…</a:t>
            </a: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あれ？コーディングしてない</a:t>
            </a:r>
            <a:r>
              <a:rPr lang="en-US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…</a:t>
            </a: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！</a:t>
            </a:r>
            <a:endParaRPr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endParaRPr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スマート家電</a:t>
            </a:r>
            <a:r>
              <a:rPr lang="en-US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</a:t>
            </a:r>
            <a:r>
              <a:rPr lang="ja-JP" altLang="en-US" sz="2600">
                <a:solidFill>
                  <a:srgbClr val="FF00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≠</a:t>
            </a:r>
            <a:r>
              <a:rPr lang="en-US" altLang="ja-JP" sz="2600" dirty="0">
                <a:solidFill>
                  <a:srgbClr val="FF00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</a:t>
            </a: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難しい！</a:t>
            </a:r>
            <a:endParaRPr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endParaRPr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スマート家電</a:t>
            </a:r>
            <a:r>
              <a:rPr lang="en-US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</a:t>
            </a:r>
            <a:r>
              <a:rPr lang="en-US" altLang="ja-JP" sz="2600" dirty="0">
                <a:solidFill>
                  <a:srgbClr val="00B0F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= </a:t>
            </a: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便利！基本設定のついでにできる！</a:t>
            </a:r>
            <a:endParaRPr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endParaRPr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スマスピ取っ掛かりにはもってこい！</a:t>
            </a:r>
            <a:endParaRPr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まとめ</a:t>
            </a:r>
            <a:endParaRPr kumimoji="1" lang="ja-JP" altLang="en-US" sz="60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AA47FAE1-2D3C-7A48-AC54-B325B950181E}"/>
              </a:ext>
            </a:extLst>
          </p:cNvPr>
          <p:cNvGrpSpPr/>
          <p:nvPr/>
        </p:nvGrpSpPr>
        <p:grpSpPr>
          <a:xfrm rot="657387">
            <a:off x="9885685" y="2891045"/>
            <a:ext cx="2645768" cy="4226403"/>
            <a:chOff x="10473071" y="3264218"/>
            <a:chExt cx="1803565" cy="3099945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7C8640A7-335F-204B-A800-412DA57C5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7D6"/>
                </a:clrFrom>
                <a:clrTo>
                  <a:srgbClr val="FFF7D6">
                    <a:alpha val="0"/>
                  </a:srgbClr>
                </a:clrTo>
              </a:clrChange>
            </a:blip>
            <a:srcRect l="28706" t="14600" r="23957" b="33795"/>
            <a:stretch/>
          </p:blipFill>
          <p:spPr>
            <a:xfrm>
              <a:off x="10473071" y="3264218"/>
              <a:ext cx="1803565" cy="3099945"/>
            </a:xfrm>
            <a:prstGeom prst="rect">
              <a:avLst/>
            </a:prstGeom>
          </p:spPr>
        </p:pic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98CD006F-F3A7-684B-8EFE-ACB8629C36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EF1F6"/>
                </a:clrFrom>
                <a:clrTo>
                  <a:srgbClr val="EEF1F6">
                    <a:alpha val="0"/>
                  </a:srgbClr>
                </a:clrTo>
              </a:clrChange>
            </a:blip>
            <a:srcRect l="34866" t="29490" r="37009" b="8714"/>
            <a:stretch/>
          </p:blipFill>
          <p:spPr>
            <a:xfrm rot="3653553">
              <a:off x="11146384" y="4012857"/>
              <a:ext cx="590820" cy="1383223"/>
            </a:xfrm>
            <a:prstGeom prst="rect">
              <a:avLst/>
            </a:prstGeom>
          </p:spPr>
        </p:pic>
      </p:grpSp>
      <p:pic>
        <p:nvPicPr>
          <p:cNvPr id="12" name="図 11">
            <a:extLst>
              <a:ext uri="{FF2B5EF4-FFF2-40B4-BE49-F238E27FC236}">
                <a16:creationId xmlns:a16="http://schemas.microsoft.com/office/drawing/2014/main" id="{026430F4-38B3-DD41-8779-3A7E6B3F8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1275">
            <a:off x="10180057" y="2606032"/>
            <a:ext cx="952500" cy="9525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926AC7B4-50BF-674B-AF26-E31B603A6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102" y="5363344"/>
            <a:ext cx="942562" cy="942562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203B6C9-EFF2-C849-9CCB-DC89D58A05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728" y="4190525"/>
            <a:ext cx="942562" cy="942562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5BE9C58-DB60-2649-A5E7-FFA37EEF4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355" y="2964701"/>
            <a:ext cx="942562" cy="942562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50793517-333B-0448-84A1-DC1E05FB7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3228" y="1831641"/>
            <a:ext cx="942562" cy="94256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5EA2756-0936-4648-9FD9-B67432BB66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07" t="20033" r="23484" b="17074"/>
          <a:stretch/>
        </p:blipFill>
        <p:spPr>
          <a:xfrm>
            <a:off x="7503749" y="683066"/>
            <a:ext cx="1330420" cy="1122345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513D83AE-4B7D-7540-A25A-3EF8D2C991D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9009718" y="692126"/>
            <a:ext cx="762012" cy="114147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27D998D7-09D6-6A45-880C-D7D4E852957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47279" y="89469"/>
            <a:ext cx="932026" cy="17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30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参考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CD81B1DB-1E76-2541-9443-2B258D738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ja-JP" sz="2400" dirty="0">
                <a:hlinkClick r:id="rId2"/>
              </a:rPr>
              <a:t>http://www.atmarkit.co.jp/ait/articles/1711/22/news031.html</a:t>
            </a:r>
            <a:endParaRPr lang="en" altLang="ja-JP" sz="2400" dirty="0"/>
          </a:p>
          <a:p>
            <a:endParaRPr lang="en" altLang="ja-JP" sz="2400" dirty="0"/>
          </a:p>
          <a:p>
            <a:r>
              <a:rPr lang="en" altLang="ja-JP" sz="2400" dirty="0">
                <a:hlinkClick r:id="rId3"/>
              </a:rPr>
              <a:t>https://www.benrilife.com/entry/natureremo-mini-review</a:t>
            </a:r>
            <a:endParaRPr lang="en" altLang="ja-JP" sz="2400" dirty="0"/>
          </a:p>
          <a:p>
            <a:endParaRPr lang="en" altLang="ja-JP" sz="2400" dirty="0"/>
          </a:p>
          <a:p>
            <a:r>
              <a:rPr lang="en" altLang="ja-JP" sz="2400" dirty="0">
                <a:hlinkClick r:id="rId4"/>
              </a:rPr>
              <a:t>https://chasuke.com/smarthome-ifttt/</a:t>
            </a:r>
            <a:endParaRPr lang="en" altLang="ja-JP" sz="2400" dirty="0"/>
          </a:p>
          <a:p>
            <a:pPr marL="0" indent="0">
              <a:buNone/>
            </a:pPr>
            <a:endParaRPr lang="ja-JP" altLang="en-US" sz="240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E2B5C2C2-3D3E-8844-89A3-776855DB95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09" t="57799" r="2209" b="3928"/>
          <a:stretch/>
        </p:blipFill>
        <p:spPr>
          <a:xfrm>
            <a:off x="242783" y="4720855"/>
            <a:ext cx="11625332" cy="244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85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0509C414-1145-5441-8ABA-042A3FD1BCC2}"/>
              </a:ext>
            </a:extLst>
          </p:cNvPr>
          <p:cNvSpPr/>
          <p:nvPr/>
        </p:nvSpPr>
        <p:spPr>
          <a:xfrm>
            <a:off x="1755157" y="1116813"/>
            <a:ext cx="10007600" cy="890328"/>
          </a:xfrm>
          <a:prstGeom prst="rect">
            <a:avLst/>
          </a:prstGeom>
          <a:solidFill>
            <a:srgbClr val="E1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ひし形 90">
            <a:extLst>
              <a:ext uri="{FF2B5EF4-FFF2-40B4-BE49-F238E27FC236}">
                <a16:creationId xmlns:a16="http://schemas.microsoft.com/office/drawing/2014/main" id="{D1DF19F6-0DA7-4543-9AF2-110059FF6164}"/>
              </a:ext>
            </a:extLst>
          </p:cNvPr>
          <p:cNvSpPr/>
          <p:nvPr/>
        </p:nvSpPr>
        <p:spPr>
          <a:xfrm>
            <a:off x="834301" y="329449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ひし形 92">
            <a:extLst>
              <a:ext uri="{FF2B5EF4-FFF2-40B4-BE49-F238E27FC236}">
                <a16:creationId xmlns:a16="http://schemas.microsoft.com/office/drawing/2014/main" id="{46546000-EE27-7C43-98CF-12891B26EADD}"/>
              </a:ext>
            </a:extLst>
          </p:cNvPr>
          <p:cNvSpPr/>
          <p:nvPr/>
        </p:nvSpPr>
        <p:spPr>
          <a:xfrm>
            <a:off x="1166810" y="373784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ひし形 93">
            <a:extLst>
              <a:ext uri="{FF2B5EF4-FFF2-40B4-BE49-F238E27FC236}">
                <a16:creationId xmlns:a16="http://schemas.microsoft.com/office/drawing/2014/main" id="{CD962EAD-3A71-0244-8B02-9552F2ED1197}"/>
              </a:ext>
            </a:extLst>
          </p:cNvPr>
          <p:cNvSpPr/>
          <p:nvPr/>
        </p:nvSpPr>
        <p:spPr>
          <a:xfrm>
            <a:off x="1513172" y="328064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ひし形 94">
            <a:extLst>
              <a:ext uri="{FF2B5EF4-FFF2-40B4-BE49-F238E27FC236}">
                <a16:creationId xmlns:a16="http://schemas.microsoft.com/office/drawing/2014/main" id="{D3F21F2B-FCC6-5149-8A19-B22558624DBB}"/>
              </a:ext>
            </a:extLst>
          </p:cNvPr>
          <p:cNvSpPr/>
          <p:nvPr/>
        </p:nvSpPr>
        <p:spPr>
          <a:xfrm>
            <a:off x="1499319" y="418119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ひし形 95">
            <a:extLst>
              <a:ext uri="{FF2B5EF4-FFF2-40B4-BE49-F238E27FC236}">
                <a16:creationId xmlns:a16="http://schemas.microsoft.com/office/drawing/2014/main" id="{FD31496A-07D1-714F-8007-B50C74FDD3F6}"/>
              </a:ext>
            </a:extLst>
          </p:cNvPr>
          <p:cNvSpPr/>
          <p:nvPr/>
        </p:nvSpPr>
        <p:spPr>
          <a:xfrm>
            <a:off x="1845681" y="373784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ひし形 96">
            <a:extLst>
              <a:ext uri="{FF2B5EF4-FFF2-40B4-BE49-F238E27FC236}">
                <a16:creationId xmlns:a16="http://schemas.microsoft.com/office/drawing/2014/main" id="{A66C6AA6-1CA0-3C4F-A8AA-24C9D99FE978}"/>
              </a:ext>
            </a:extLst>
          </p:cNvPr>
          <p:cNvSpPr/>
          <p:nvPr/>
        </p:nvSpPr>
        <p:spPr>
          <a:xfrm>
            <a:off x="3183550" y="285537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ひし形 97">
            <a:extLst>
              <a:ext uri="{FF2B5EF4-FFF2-40B4-BE49-F238E27FC236}">
                <a16:creationId xmlns:a16="http://schemas.microsoft.com/office/drawing/2014/main" id="{3FDDBF25-6BD3-304A-A441-777C46CF56B2}"/>
              </a:ext>
            </a:extLst>
          </p:cNvPr>
          <p:cNvSpPr/>
          <p:nvPr/>
        </p:nvSpPr>
        <p:spPr>
          <a:xfrm>
            <a:off x="2178190" y="416733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ひし形 98">
            <a:extLst>
              <a:ext uri="{FF2B5EF4-FFF2-40B4-BE49-F238E27FC236}">
                <a16:creationId xmlns:a16="http://schemas.microsoft.com/office/drawing/2014/main" id="{2C994FF6-C0CB-C44D-BAE1-FD3B3D2BD164}"/>
              </a:ext>
            </a:extLst>
          </p:cNvPr>
          <p:cNvSpPr/>
          <p:nvPr/>
        </p:nvSpPr>
        <p:spPr>
          <a:xfrm>
            <a:off x="2192043" y="329449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ひし形 99">
            <a:extLst>
              <a:ext uri="{FF2B5EF4-FFF2-40B4-BE49-F238E27FC236}">
                <a16:creationId xmlns:a16="http://schemas.microsoft.com/office/drawing/2014/main" id="{752DD08B-D820-C84D-B2C6-1FF956317296}"/>
              </a:ext>
            </a:extLst>
          </p:cNvPr>
          <p:cNvSpPr/>
          <p:nvPr/>
        </p:nvSpPr>
        <p:spPr>
          <a:xfrm>
            <a:off x="2538405" y="283421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ひし形 100">
            <a:extLst>
              <a:ext uri="{FF2B5EF4-FFF2-40B4-BE49-F238E27FC236}">
                <a16:creationId xmlns:a16="http://schemas.microsoft.com/office/drawing/2014/main" id="{9C09E0ED-A264-C44D-BC56-78F5D132C809}"/>
              </a:ext>
            </a:extLst>
          </p:cNvPr>
          <p:cNvSpPr/>
          <p:nvPr/>
        </p:nvSpPr>
        <p:spPr>
          <a:xfrm>
            <a:off x="2524552" y="373784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ひし形 101">
            <a:extLst>
              <a:ext uri="{FF2B5EF4-FFF2-40B4-BE49-F238E27FC236}">
                <a16:creationId xmlns:a16="http://schemas.microsoft.com/office/drawing/2014/main" id="{6240358B-490C-A141-9E5F-233D106ECDD5}"/>
              </a:ext>
            </a:extLst>
          </p:cNvPr>
          <p:cNvSpPr/>
          <p:nvPr/>
        </p:nvSpPr>
        <p:spPr>
          <a:xfrm>
            <a:off x="2870914" y="328063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ひし形 103">
            <a:extLst>
              <a:ext uri="{FF2B5EF4-FFF2-40B4-BE49-F238E27FC236}">
                <a16:creationId xmlns:a16="http://schemas.microsoft.com/office/drawing/2014/main" id="{4427265A-1D54-3D48-BCDF-820267D437B6}"/>
              </a:ext>
            </a:extLst>
          </p:cNvPr>
          <p:cNvSpPr/>
          <p:nvPr/>
        </p:nvSpPr>
        <p:spPr>
          <a:xfrm>
            <a:off x="836708" y="417457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ひし形 104">
            <a:extLst>
              <a:ext uri="{FF2B5EF4-FFF2-40B4-BE49-F238E27FC236}">
                <a16:creationId xmlns:a16="http://schemas.microsoft.com/office/drawing/2014/main" id="{AA0AE418-8BE6-C14D-99B5-1967A1C3EE55}"/>
              </a:ext>
            </a:extLst>
          </p:cNvPr>
          <p:cNvSpPr/>
          <p:nvPr/>
        </p:nvSpPr>
        <p:spPr>
          <a:xfrm>
            <a:off x="3832910" y="288850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ひし形 105">
            <a:extLst>
              <a:ext uri="{FF2B5EF4-FFF2-40B4-BE49-F238E27FC236}">
                <a16:creationId xmlns:a16="http://schemas.microsoft.com/office/drawing/2014/main" id="{ABE89C17-E2B2-8840-BBB2-342589A113E5}"/>
              </a:ext>
            </a:extLst>
          </p:cNvPr>
          <p:cNvSpPr/>
          <p:nvPr/>
        </p:nvSpPr>
        <p:spPr>
          <a:xfrm>
            <a:off x="2827550" y="420046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ひし形 106">
            <a:extLst>
              <a:ext uri="{FF2B5EF4-FFF2-40B4-BE49-F238E27FC236}">
                <a16:creationId xmlns:a16="http://schemas.microsoft.com/office/drawing/2014/main" id="{A20D28E5-03CF-1947-BBD2-A71185E8AA0B}"/>
              </a:ext>
            </a:extLst>
          </p:cNvPr>
          <p:cNvSpPr/>
          <p:nvPr/>
        </p:nvSpPr>
        <p:spPr>
          <a:xfrm>
            <a:off x="3173912" y="377097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ひし形 107">
            <a:extLst>
              <a:ext uri="{FF2B5EF4-FFF2-40B4-BE49-F238E27FC236}">
                <a16:creationId xmlns:a16="http://schemas.microsoft.com/office/drawing/2014/main" id="{EDCA7EEC-DBF2-2644-BD7F-66947BC01CC7}"/>
              </a:ext>
            </a:extLst>
          </p:cNvPr>
          <p:cNvSpPr/>
          <p:nvPr/>
        </p:nvSpPr>
        <p:spPr>
          <a:xfrm>
            <a:off x="3520274" y="331376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ひし形 109">
            <a:extLst>
              <a:ext uri="{FF2B5EF4-FFF2-40B4-BE49-F238E27FC236}">
                <a16:creationId xmlns:a16="http://schemas.microsoft.com/office/drawing/2014/main" id="{120AC7DE-5012-CC4D-85E4-5EDF1462B216}"/>
              </a:ext>
            </a:extLst>
          </p:cNvPr>
          <p:cNvSpPr/>
          <p:nvPr/>
        </p:nvSpPr>
        <p:spPr>
          <a:xfrm>
            <a:off x="3483534" y="42203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ひし形 110">
            <a:extLst>
              <a:ext uri="{FF2B5EF4-FFF2-40B4-BE49-F238E27FC236}">
                <a16:creationId xmlns:a16="http://schemas.microsoft.com/office/drawing/2014/main" id="{05D269BD-5207-3443-8232-C3462B80781A}"/>
              </a:ext>
            </a:extLst>
          </p:cNvPr>
          <p:cNvSpPr/>
          <p:nvPr/>
        </p:nvSpPr>
        <p:spPr>
          <a:xfrm>
            <a:off x="3829896" y="379085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ひし形 111">
            <a:extLst>
              <a:ext uri="{FF2B5EF4-FFF2-40B4-BE49-F238E27FC236}">
                <a16:creationId xmlns:a16="http://schemas.microsoft.com/office/drawing/2014/main" id="{62B95236-95BE-5B47-ACC3-565547D0699B}"/>
              </a:ext>
            </a:extLst>
          </p:cNvPr>
          <p:cNvSpPr/>
          <p:nvPr/>
        </p:nvSpPr>
        <p:spPr>
          <a:xfrm>
            <a:off x="4176258" y="33336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ひし形 113">
            <a:extLst>
              <a:ext uri="{FF2B5EF4-FFF2-40B4-BE49-F238E27FC236}">
                <a16:creationId xmlns:a16="http://schemas.microsoft.com/office/drawing/2014/main" id="{DDF94FD1-4CD4-CD47-8A62-3A0042DA6F78}"/>
              </a:ext>
            </a:extLst>
          </p:cNvPr>
          <p:cNvSpPr/>
          <p:nvPr/>
        </p:nvSpPr>
        <p:spPr>
          <a:xfrm>
            <a:off x="4152771" y="42335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ひし形 114">
            <a:extLst>
              <a:ext uri="{FF2B5EF4-FFF2-40B4-BE49-F238E27FC236}">
                <a16:creationId xmlns:a16="http://schemas.microsoft.com/office/drawing/2014/main" id="{E0849A31-2DB5-6849-9660-CAADAADB0903}"/>
              </a:ext>
            </a:extLst>
          </p:cNvPr>
          <p:cNvSpPr/>
          <p:nvPr/>
        </p:nvSpPr>
        <p:spPr>
          <a:xfrm>
            <a:off x="4499133" y="380410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ひし形 115">
            <a:extLst>
              <a:ext uri="{FF2B5EF4-FFF2-40B4-BE49-F238E27FC236}">
                <a16:creationId xmlns:a16="http://schemas.microsoft.com/office/drawing/2014/main" id="{829A60B8-C0A9-E848-8620-2E192B62B131}"/>
              </a:ext>
            </a:extLst>
          </p:cNvPr>
          <p:cNvSpPr/>
          <p:nvPr/>
        </p:nvSpPr>
        <p:spPr>
          <a:xfrm>
            <a:off x="4845495" y="33468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ひし形 117">
            <a:extLst>
              <a:ext uri="{FF2B5EF4-FFF2-40B4-BE49-F238E27FC236}">
                <a16:creationId xmlns:a16="http://schemas.microsoft.com/office/drawing/2014/main" id="{2A62BF60-7618-5D47-89C6-D342D64CECD3}"/>
              </a:ext>
            </a:extLst>
          </p:cNvPr>
          <p:cNvSpPr/>
          <p:nvPr/>
        </p:nvSpPr>
        <p:spPr>
          <a:xfrm>
            <a:off x="4808755" y="425348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ひし形 118">
            <a:extLst>
              <a:ext uri="{FF2B5EF4-FFF2-40B4-BE49-F238E27FC236}">
                <a16:creationId xmlns:a16="http://schemas.microsoft.com/office/drawing/2014/main" id="{E4013A2B-627D-F446-A629-65FA84171FDC}"/>
              </a:ext>
            </a:extLst>
          </p:cNvPr>
          <p:cNvSpPr/>
          <p:nvPr/>
        </p:nvSpPr>
        <p:spPr>
          <a:xfrm>
            <a:off x="5155117" y="382398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ひし形 119">
            <a:extLst>
              <a:ext uri="{FF2B5EF4-FFF2-40B4-BE49-F238E27FC236}">
                <a16:creationId xmlns:a16="http://schemas.microsoft.com/office/drawing/2014/main" id="{21207261-6DB2-EB48-95B4-9451E9E01059}"/>
              </a:ext>
            </a:extLst>
          </p:cNvPr>
          <p:cNvSpPr/>
          <p:nvPr/>
        </p:nvSpPr>
        <p:spPr>
          <a:xfrm>
            <a:off x="5501479" y="336678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ひし形 121">
            <a:extLst>
              <a:ext uri="{FF2B5EF4-FFF2-40B4-BE49-F238E27FC236}">
                <a16:creationId xmlns:a16="http://schemas.microsoft.com/office/drawing/2014/main" id="{C0E4A5C4-98FA-AF42-8B25-DF64F0E5EBE3}"/>
              </a:ext>
            </a:extLst>
          </p:cNvPr>
          <p:cNvSpPr/>
          <p:nvPr/>
        </p:nvSpPr>
        <p:spPr>
          <a:xfrm>
            <a:off x="5504488" y="42335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ひし形 122">
            <a:extLst>
              <a:ext uri="{FF2B5EF4-FFF2-40B4-BE49-F238E27FC236}">
                <a16:creationId xmlns:a16="http://schemas.microsoft.com/office/drawing/2014/main" id="{51416B70-34CB-2F4F-951C-AB9F2BB62A5E}"/>
              </a:ext>
            </a:extLst>
          </p:cNvPr>
          <p:cNvSpPr/>
          <p:nvPr/>
        </p:nvSpPr>
        <p:spPr>
          <a:xfrm>
            <a:off x="5850850" y="380410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ひし形 123">
            <a:extLst>
              <a:ext uri="{FF2B5EF4-FFF2-40B4-BE49-F238E27FC236}">
                <a16:creationId xmlns:a16="http://schemas.microsoft.com/office/drawing/2014/main" id="{DF7A550B-6F43-444B-B47D-25BB3C498FF1}"/>
              </a:ext>
            </a:extLst>
          </p:cNvPr>
          <p:cNvSpPr/>
          <p:nvPr/>
        </p:nvSpPr>
        <p:spPr>
          <a:xfrm>
            <a:off x="6197212" y="33468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ひし形 125">
            <a:extLst>
              <a:ext uri="{FF2B5EF4-FFF2-40B4-BE49-F238E27FC236}">
                <a16:creationId xmlns:a16="http://schemas.microsoft.com/office/drawing/2014/main" id="{0E84C667-2F10-C146-9D3D-EA700BBBDD8F}"/>
              </a:ext>
            </a:extLst>
          </p:cNvPr>
          <p:cNvSpPr/>
          <p:nvPr/>
        </p:nvSpPr>
        <p:spPr>
          <a:xfrm>
            <a:off x="6160472" y="425348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ひし形 126">
            <a:extLst>
              <a:ext uri="{FF2B5EF4-FFF2-40B4-BE49-F238E27FC236}">
                <a16:creationId xmlns:a16="http://schemas.microsoft.com/office/drawing/2014/main" id="{AF5372BD-898E-9447-BAED-61D4B0E11A1F}"/>
              </a:ext>
            </a:extLst>
          </p:cNvPr>
          <p:cNvSpPr/>
          <p:nvPr/>
        </p:nvSpPr>
        <p:spPr>
          <a:xfrm>
            <a:off x="6506834" y="382398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ひし形 127">
            <a:extLst>
              <a:ext uri="{FF2B5EF4-FFF2-40B4-BE49-F238E27FC236}">
                <a16:creationId xmlns:a16="http://schemas.microsoft.com/office/drawing/2014/main" id="{939B568E-6E81-944E-886E-F28F2EC48737}"/>
              </a:ext>
            </a:extLst>
          </p:cNvPr>
          <p:cNvSpPr/>
          <p:nvPr/>
        </p:nvSpPr>
        <p:spPr>
          <a:xfrm>
            <a:off x="6853196" y="336678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ひし形 129">
            <a:extLst>
              <a:ext uri="{FF2B5EF4-FFF2-40B4-BE49-F238E27FC236}">
                <a16:creationId xmlns:a16="http://schemas.microsoft.com/office/drawing/2014/main" id="{99FDF238-D324-004F-B918-048BFBD00E18}"/>
              </a:ext>
            </a:extLst>
          </p:cNvPr>
          <p:cNvSpPr/>
          <p:nvPr/>
        </p:nvSpPr>
        <p:spPr>
          <a:xfrm>
            <a:off x="6836335" y="423359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ひし形 130">
            <a:extLst>
              <a:ext uri="{FF2B5EF4-FFF2-40B4-BE49-F238E27FC236}">
                <a16:creationId xmlns:a16="http://schemas.microsoft.com/office/drawing/2014/main" id="{52CD90DD-F350-DB4E-AEB3-E5BC325C69ED}"/>
              </a:ext>
            </a:extLst>
          </p:cNvPr>
          <p:cNvSpPr/>
          <p:nvPr/>
        </p:nvSpPr>
        <p:spPr>
          <a:xfrm>
            <a:off x="7182697" y="380410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ひし形 131">
            <a:extLst>
              <a:ext uri="{FF2B5EF4-FFF2-40B4-BE49-F238E27FC236}">
                <a16:creationId xmlns:a16="http://schemas.microsoft.com/office/drawing/2014/main" id="{E92DE000-05F1-DE4B-B870-443CD83C1951}"/>
              </a:ext>
            </a:extLst>
          </p:cNvPr>
          <p:cNvSpPr/>
          <p:nvPr/>
        </p:nvSpPr>
        <p:spPr>
          <a:xfrm>
            <a:off x="7529059" y="334689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ひし形 133">
            <a:extLst>
              <a:ext uri="{FF2B5EF4-FFF2-40B4-BE49-F238E27FC236}">
                <a16:creationId xmlns:a16="http://schemas.microsoft.com/office/drawing/2014/main" id="{885F99D6-0B95-3E45-A7C2-51FE94337C21}"/>
              </a:ext>
            </a:extLst>
          </p:cNvPr>
          <p:cNvSpPr/>
          <p:nvPr/>
        </p:nvSpPr>
        <p:spPr>
          <a:xfrm>
            <a:off x="7492319" y="425347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ひし形 134">
            <a:extLst>
              <a:ext uri="{FF2B5EF4-FFF2-40B4-BE49-F238E27FC236}">
                <a16:creationId xmlns:a16="http://schemas.microsoft.com/office/drawing/2014/main" id="{FF269339-FF58-274D-B606-720B2B01BD15}"/>
              </a:ext>
            </a:extLst>
          </p:cNvPr>
          <p:cNvSpPr/>
          <p:nvPr/>
        </p:nvSpPr>
        <p:spPr>
          <a:xfrm>
            <a:off x="7838681" y="382398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ひし形 135">
            <a:extLst>
              <a:ext uri="{FF2B5EF4-FFF2-40B4-BE49-F238E27FC236}">
                <a16:creationId xmlns:a16="http://schemas.microsoft.com/office/drawing/2014/main" id="{1DB7F3DA-EEA2-BD40-82E5-B000AEADB013}"/>
              </a:ext>
            </a:extLst>
          </p:cNvPr>
          <p:cNvSpPr/>
          <p:nvPr/>
        </p:nvSpPr>
        <p:spPr>
          <a:xfrm>
            <a:off x="8185043" y="336677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ひし形 136">
            <a:extLst>
              <a:ext uri="{FF2B5EF4-FFF2-40B4-BE49-F238E27FC236}">
                <a16:creationId xmlns:a16="http://schemas.microsoft.com/office/drawing/2014/main" id="{3EE7653F-F40C-F340-8E92-F38305CF9E43}"/>
              </a:ext>
            </a:extLst>
          </p:cNvPr>
          <p:cNvSpPr/>
          <p:nvPr/>
        </p:nvSpPr>
        <p:spPr>
          <a:xfrm>
            <a:off x="8491053" y="380953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ひし形 137">
            <a:extLst>
              <a:ext uri="{FF2B5EF4-FFF2-40B4-BE49-F238E27FC236}">
                <a16:creationId xmlns:a16="http://schemas.microsoft.com/office/drawing/2014/main" id="{3613B688-98CC-6440-B4AA-D19612AAEAFA}"/>
              </a:ext>
            </a:extLst>
          </p:cNvPr>
          <p:cNvSpPr/>
          <p:nvPr/>
        </p:nvSpPr>
        <p:spPr>
          <a:xfrm>
            <a:off x="8178417" y="423479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ひし形 138">
            <a:extLst>
              <a:ext uri="{FF2B5EF4-FFF2-40B4-BE49-F238E27FC236}">
                <a16:creationId xmlns:a16="http://schemas.microsoft.com/office/drawing/2014/main" id="{43ED2DC3-F8CA-F64C-A58E-0F2A95DC32F2}"/>
              </a:ext>
            </a:extLst>
          </p:cNvPr>
          <p:cNvSpPr/>
          <p:nvPr/>
        </p:nvSpPr>
        <p:spPr>
          <a:xfrm>
            <a:off x="8827774" y="335352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ひし形 140">
            <a:extLst>
              <a:ext uri="{FF2B5EF4-FFF2-40B4-BE49-F238E27FC236}">
                <a16:creationId xmlns:a16="http://schemas.microsoft.com/office/drawing/2014/main" id="{BAB552A5-B91E-6A4F-B808-31ADA5979300}"/>
              </a:ext>
            </a:extLst>
          </p:cNvPr>
          <p:cNvSpPr/>
          <p:nvPr/>
        </p:nvSpPr>
        <p:spPr>
          <a:xfrm>
            <a:off x="9151452" y="380953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ひし形 141">
            <a:extLst>
              <a:ext uri="{FF2B5EF4-FFF2-40B4-BE49-F238E27FC236}">
                <a16:creationId xmlns:a16="http://schemas.microsoft.com/office/drawing/2014/main" id="{6BB197A4-1F55-234F-B8D8-400C98BFC9B4}"/>
              </a:ext>
            </a:extLst>
          </p:cNvPr>
          <p:cNvSpPr/>
          <p:nvPr/>
        </p:nvSpPr>
        <p:spPr>
          <a:xfrm>
            <a:off x="8838816" y="42347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ひし形 142">
            <a:extLst>
              <a:ext uri="{FF2B5EF4-FFF2-40B4-BE49-F238E27FC236}">
                <a16:creationId xmlns:a16="http://schemas.microsoft.com/office/drawing/2014/main" id="{224C55E7-2854-3F45-AE83-CFD6A3EA6A75}"/>
              </a:ext>
            </a:extLst>
          </p:cNvPr>
          <p:cNvSpPr/>
          <p:nvPr/>
        </p:nvSpPr>
        <p:spPr>
          <a:xfrm>
            <a:off x="9488173" y="335352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ひし形 144">
            <a:extLst>
              <a:ext uri="{FF2B5EF4-FFF2-40B4-BE49-F238E27FC236}">
                <a16:creationId xmlns:a16="http://schemas.microsoft.com/office/drawing/2014/main" id="{8ADA78F9-C38A-B448-9923-89AD009F0567}"/>
              </a:ext>
            </a:extLst>
          </p:cNvPr>
          <p:cNvSpPr/>
          <p:nvPr/>
        </p:nvSpPr>
        <p:spPr>
          <a:xfrm>
            <a:off x="9811851" y="380953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ひし形 145">
            <a:extLst>
              <a:ext uri="{FF2B5EF4-FFF2-40B4-BE49-F238E27FC236}">
                <a16:creationId xmlns:a16="http://schemas.microsoft.com/office/drawing/2014/main" id="{9EA0D717-ED85-CE43-9677-A0E5222FD1C4}"/>
              </a:ext>
            </a:extLst>
          </p:cNvPr>
          <p:cNvSpPr/>
          <p:nvPr/>
        </p:nvSpPr>
        <p:spPr>
          <a:xfrm>
            <a:off x="9499215" y="42347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ひし形 146">
            <a:extLst>
              <a:ext uri="{FF2B5EF4-FFF2-40B4-BE49-F238E27FC236}">
                <a16:creationId xmlns:a16="http://schemas.microsoft.com/office/drawing/2014/main" id="{93F5A0AD-95C2-B749-BCF4-E9E5DE6275B0}"/>
              </a:ext>
            </a:extLst>
          </p:cNvPr>
          <p:cNvSpPr/>
          <p:nvPr/>
        </p:nvSpPr>
        <p:spPr>
          <a:xfrm>
            <a:off x="10148572" y="335352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ひし形 147">
            <a:extLst>
              <a:ext uri="{FF2B5EF4-FFF2-40B4-BE49-F238E27FC236}">
                <a16:creationId xmlns:a16="http://schemas.microsoft.com/office/drawing/2014/main" id="{9E9ABEE4-DD69-6F40-9FCE-695C8F624C8B}"/>
              </a:ext>
            </a:extLst>
          </p:cNvPr>
          <p:cNvSpPr/>
          <p:nvPr/>
        </p:nvSpPr>
        <p:spPr>
          <a:xfrm>
            <a:off x="10485293" y="290651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ひし形 148">
            <a:extLst>
              <a:ext uri="{FF2B5EF4-FFF2-40B4-BE49-F238E27FC236}">
                <a16:creationId xmlns:a16="http://schemas.microsoft.com/office/drawing/2014/main" id="{64B90C43-A09E-BD47-A854-49B75E6A3CA3}"/>
              </a:ext>
            </a:extLst>
          </p:cNvPr>
          <p:cNvSpPr/>
          <p:nvPr/>
        </p:nvSpPr>
        <p:spPr>
          <a:xfrm>
            <a:off x="10472249" y="380953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ひし形 149">
            <a:extLst>
              <a:ext uri="{FF2B5EF4-FFF2-40B4-BE49-F238E27FC236}">
                <a16:creationId xmlns:a16="http://schemas.microsoft.com/office/drawing/2014/main" id="{41E74BEE-BA1D-204C-BFFC-590E1FC05B77}"/>
              </a:ext>
            </a:extLst>
          </p:cNvPr>
          <p:cNvSpPr/>
          <p:nvPr/>
        </p:nvSpPr>
        <p:spPr>
          <a:xfrm>
            <a:off x="10159613" y="423479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ひし形 150">
            <a:extLst>
              <a:ext uri="{FF2B5EF4-FFF2-40B4-BE49-F238E27FC236}">
                <a16:creationId xmlns:a16="http://schemas.microsoft.com/office/drawing/2014/main" id="{58DD0F17-DB9E-BF45-8246-6014143A7243}"/>
              </a:ext>
            </a:extLst>
          </p:cNvPr>
          <p:cNvSpPr/>
          <p:nvPr/>
        </p:nvSpPr>
        <p:spPr>
          <a:xfrm>
            <a:off x="851234" y="153343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ひし形 151">
            <a:extLst>
              <a:ext uri="{FF2B5EF4-FFF2-40B4-BE49-F238E27FC236}">
                <a16:creationId xmlns:a16="http://schemas.microsoft.com/office/drawing/2014/main" id="{681042FA-6197-A149-B0F7-498427599C97}"/>
              </a:ext>
            </a:extLst>
          </p:cNvPr>
          <p:cNvSpPr/>
          <p:nvPr/>
        </p:nvSpPr>
        <p:spPr>
          <a:xfrm>
            <a:off x="1197596" y="109008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ひし形 152">
            <a:extLst>
              <a:ext uri="{FF2B5EF4-FFF2-40B4-BE49-F238E27FC236}">
                <a16:creationId xmlns:a16="http://schemas.microsoft.com/office/drawing/2014/main" id="{36EFD9BA-13FE-324E-874C-D907167ABD0F}"/>
              </a:ext>
            </a:extLst>
          </p:cNvPr>
          <p:cNvSpPr/>
          <p:nvPr/>
        </p:nvSpPr>
        <p:spPr>
          <a:xfrm>
            <a:off x="1183743" y="197677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ひし形 153">
            <a:extLst>
              <a:ext uri="{FF2B5EF4-FFF2-40B4-BE49-F238E27FC236}">
                <a16:creationId xmlns:a16="http://schemas.microsoft.com/office/drawing/2014/main" id="{86E9B907-4DE5-E84B-AA7F-CD82B2976D39}"/>
              </a:ext>
            </a:extLst>
          </p:cNvPr>
          <p:cNvSpPr/>
          <p:nvPr/>
        </p:nvSpPr>
        <p:spPr>
          <a:xfrm>
            <a:off x="1530105" y="151957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ひし形 154">
            <a:extLst>
              <a:ext uri="{FF2B5EF4-FFF2-40B4-BE49-F238E27FC236}">
                <a16:creationId xmlns:a16="http://schemas.microsoft.com/office/drawing/2014/main" id="{ACDA909A-42E0-0D45-B118-BECC656DA56C}"/>
              </a:ext>
            </a:extLst>
          </p:cNvPr>
          <p:cNvSpPr/>
          <p:nvPr/>
        </p:nvSpPr>
        <p:spPr>
          <a:xfrm>
            <a:off x="1516252" y="242012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ひし形 155">
            <a:extLst>
              <a:ext uri="{FF2B5EF4-FFF2-40B4-BE49-F238E27FC236}">
                <a16:creationId xmlns:a16="http://schemas.microsoft.com/office/drawing/2014/main" id="{B9DC7FCA-1C07-B145-8C63-A3F831396EBC}"/>
              </a:ext>
            </a:extLst>
          </p:cNvPr>
          <p:cNvSpPr/>
          <p:nvPr/>
        </p:nvSpPr>
        <p:spPr>
          <a:xfrm>
            <a:off x="1862614" y="197677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ひし形 156">
            <a:extLst>
              <a:ext uri="{FF2B5EF4-FFF2-40B4-BE49-F238E27FC236}">
                <a16:creationId xmlns:a16="http://schemas.microsoft.com/office/drawing/2014/main" id="{AD5A1E91-1279-9A4B-992A-A7C58DEA3746}"/>
              </a:ext>
            </a:extLst>
          </p:cNvPr>
          <p:cNvSpPr/>
          <p:nvPr/>
        </p:nvSpPr>
        <p:spPr>
          <a:xfrm>
            <a:off x="3200483" y="109430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ひし形 157">
            <a:extLst>
              <a:ext uri="{FF2B5EF4-FFF2-40B4-BE49-F238E27FC236}">
                <a16:creationId xmlns:a16="http://schemas.microsoft.com/office/drawing/2014/main" id="{6A257F35-4EB5-2A47-8CD9-F7262809A136}"/>
              </a:ext>
            </a:extLst>
          </p:cNvPr>
          <p:cNvSpPr/>
          <p:nvPr/>
        </p:nvSpPr>
        <p:spPr>
          <a:xfrm>
            <a:off x="2195123" y="240627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ひし形 158">
            <a:extLst>
              <a:ext uri="{FF2B5EF4-FFF2-40B4-BE49-F238E27FC236}">
                <a16:creationId xmlns:a16="http://schemas.microsoft.com/office/drawing/2014/main" id="{17AE8817-4507-8545-B381-180E1EE2BDD5}"/>
              </a:ext>
            </a:extLst>
          </p:cNvPr>
          <p:cNvSpPr/>
          <p:nvPr/>
        </p:nvSpPr>
        <p:spPr>
          <a:xfrm>
            <a:off x="2208976" y="153342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ひし形 159">
            <a:extLst>
              <a:ext uri="{FF2B5EF4-FFF2-40B4-BE49-F238E27FC236}">
                <a16:creationId xmlns:a16="http://schemas.microsoft.com/office/drawing/2014/main" id="{3FF67149-EA91-F545-B112-D995627B62FE}"/>
              </a:ext>
            </a:extLst>
          </p:cNvPr>
          <p:cNvSpPr/>
          <p:nvPr/>
        </p:nvSpPr>
        <p:spPr>
          <a:xfrm>
            <a:off x="2555338" y="109007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ひし形 160">
            <a:extLst>
              <a:ext uri="{FF2B5EF4-FFF2-40B4-BE49-F238E27FC236}">
                <a16:creationId xmlns:a16="http://schemas.microsoft.com/office/drawing/2014/main" id="{50718E9D-16E3-6D42-85A6-3DDFAB45A2B3}"/>
              </a:ext>
            </a:extLst>
          </p:cNvPr>
          <p:cNvSpPr/>
          <p:nvPr/>
        </p:nvSpPr>
        <p:spPr>
          <a:xfrm>
            <a:off x="2541485" y="197677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ひし形 161">
            <a:extLst>
              <a:ext uri="{FF2B5EF4-FFF2-40B4-BE49-F238E27FC236}">
                <a16:creationId xmlns:a16="http://schemas.microsoft.com/office/drawing/2014/main" id="{F7D2333B-EDB2-ED4D-AD1F-D6F80A50660F}"/>
              </a:ext>
            </a:extLst>
          </p:cNvPr>
          <p:cNvSpPr/>
          <p:nvPr/>
        </p:nvSpPr>
        <p:spPr>
          <a:xfrm>
            <a:off x="2887847" y="151957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ひし形 162">
            <a:extLst>
              <a:ext uri="{FF2B5EF4-FFF2-40B4-BE49-F238E27FC236}">
                <a16:creationId xmlns:a16="http://schemas.microsoft.com/office/drawing/2014/main" id="{67ABD09A-BE32-D247-BFF1-762E488FA773}"/>
              </a:ext>
            </a:extLst>
          </p:cNvPr>
          <p:cNvSpPr/>
          <p:nvPr/>
        </p:nvSpPr>
        <p:spPr>
          <a:xfrm>
            <a:off x="1876473" y="106237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ひし形 163">
            <a:extLst>
              <a:ext uri="{FF2B5EF4-FFF2-40B4-BE49-F238E27FC236}">
                <a16:creationId xmlns:a16="http://schemas.microsoft.com/office/drawing/2014/main" id="{A5F6DA63-1236-2242-9602-5A34EEED1D79}"/>
              </a:ext>
            </a:extLst>
          </p:cNvPr>
          <p:cNvSpPr/>
          <p:nvPr/>
        </p:nvSpPr>
        <p:spPr>
          <a:xfrm>
            <a:off x="853641" y="241350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ひし形 164">
            <a:extLst>
              <a:ext uri="{FF2B5EF4-FFF2-40B4-BE49-F238E27FC236}">
                <a16:creationId xmlns:a16="http://schemas.microsoft.com/office/drawing/2014/main" id="{F2FBE9F1-FF62-9C4E-A263-E1C172805239}"/>
              </a:ext>
            </a:extLst>
          </p:cNvPr>
          <p:cNvSpPr/>
          <p:nvPr/>
        </p:nvSpPr>
        <p:spPr>
          <a:xfrm>
            <a:off x="3849843" y="112743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ひし形 166">
            <a:extLst>
              <a:ext uri="{FF2B5EF4-FFF2-40B4-BE49-F238E27FC236}">
                <a16:creationId xmlns:a16="http://schemas.microsoft.com/office/drawing/2014/main" id="{3723C167-406E-644D-9DBA-0874D0A7279F}"/>
              </a:ext>
            </a:extLst>
          </p:cNvPr>
          <p:cNvSpPr/>
          <p:nvPr/>
        </p:nvSpPr>
        <p:spPr>
          <a:xfrm>
            <a:off x="3190845" y="200990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ひし形 167">
            <a:extLst>
              <a:ext uri="{FF2B5EF4-FFF2-40B4-BE49-F238E27FC236}">
                <a16:creationId xmlns:a16="http://schemas.microsoft.com/office/drawing/2014/main" id="{118B8B1C-812B-7748-A85D-C7937E974E87}"/>
              </a:ext>
            </a:extLst>
          </p:cNvPr>
          <p:cNvSpPr/>
          <p:nvPr/>
        </p:nvSpPr>
        <p:spPr>
          <a:xfrm>
            <a:off x="3537207" y="155269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ひし形 168">
            <a:extLst>
              <a:ext uri="{FF2B5EF4-FFF2-40B4-BE49-F238E27FC236}">
                <a16:creationId xmlns:a16="http://schemas.microsoft.com/office/drawing/2014/main" id="{990BAEA1-56EE-A243-A372-F69D329B6223}"/>
              </a:ext>
            </a:extLst>
          </p:cNvPr>
          <p:cNvSpPr/>
          <p:nvPr/>
        </p:nvSpPr>
        <p:spPr>
          <a:xfrm>
            <a:off x="4505827" y="114731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ひし形 170">
            <a:extLst>
              <a:ext uri="{FF2B5EF4-FFF2-40B4-BE49-F238E27FC236}">
                <a16:creationId xmlns:a16="http://schemas.microsoft.com/office/drawing/2014/main" id="{23D48474-1D93-134A-82DB-96A6DE3B5858}"/>
              </a:ext>
            </a:extLst>
          </p:cNvPr>
          <p:cNvSpPr/>
          <p:nvPr/>
        </p:nvSpPr>
        <p:spPr>
          <a:xfrm>
            <a:off x="3846829" y="202978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ひし形 171">
            <a:extLst>
              <a:ext uri="{FF2B5EF4-FFF2-40B4-BE49-F238E27FC236}">
                <a16:creationId xmlns:a16="http://schemas.microsoft.com/office/drawing/2014/main" id="{7D5FAA76-42D0-3F4B-BEE5-AA1AC40E77A0}"/>
              </a:ext>
            </a:extLst>
          </p:cNvPr>
          <p:cNvSpPr/>
          <p:nvPr/>
        </p:nvSpPr>
        <p:spPr>
          <a:xfrm>
            <a:off x="4193191" y="157258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ひし形 172">
            <a:extLst>
              <a:ext uri="{FF2B5EF4-FFF2-40B4-BE49-F238E27FC236}">
                <a16:creationId xmlns:a16="http://schemas.microsoft.com/office/drawing/2014/main" id="{8D485FF1-674C-2D41-B222-881E8218A949}"/>
              </a:ext>
            </a:extLst>
          </p:cNvPr>
          <p:cNvSpPr/>
          <p:nvPr/>
        </p:nvSpPr>
        <p:spPr>
          <a:xfrm>
            <a:off x="5175064" y="116056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ひし形 173">
            <a:extLst>
              <a:ext uri="{FF2B5EF4-FFF2-40B4-BE49-F238E27FC236}">
                <a16:creationId xmlns:a16="http://schemas.microsoft.com/office/drawing/2014/main" id="{A5FC36BF-F1F6-4D4D-B258-344EE9B750FC}"/>
              </a:ext>
            </a:extLst>
          </p:cNvPr>
          <p:cNvSpPr/>
          <p:nvPr/>
        </p:nvSpPr>
        <p:spPr>
          <a:xfrm>
            <a:off x="4169704" y="24725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ひし形 174">
            <a:extLst>
              <a:ext uri="{FF2B5EF4-FFF2-40B4-BE49-F238E27FC236}">
                <a16:creationId xmlns:a16="http://schemas.microsoft.com/office/drawing/2014/main" id="{EA5D7581-D83F-2547-A51E-DAAFAAE8ACDC}"/>
              </a:ext>
            </a:extLst>
          </p:cNvPr>
          <p:cNvSpPr/>
          <p:nvPr/>
        </p:nvSpPr>
        <p:spPr>
          <a:xfrm>
            <a:off x="4516066" y="204303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ひし形 175">
            <a:extLst>
              <a:ext uri="{FF2B5EF4-FFF2-40B4-BE49-F238E27FC236}">
                <a16:creationId xmlns:a16="http://schemas.microsoft.com/office/drawing/2014/main" id="{E167811C-C56B-554C-8412-82209BBD81B7}"/>
              </a:ext>
            </a:extLst>
          </p:cNvPr>
          <p:cNvSpPr/>
          <p:nvPr/>
        </p:nvSpPr>
        <p:spPr>
          <a:xfrm>
            <a:off x="4862428" y="15858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ひし形 176">
            <a:extLst>
              <a:ext uri="{FF2B5EF4-FFF2-40B4-BE49-F238E27FC236}">
                <a16:creationId xmlns:a16="http://schemas.microsoft.com/office/drawing/2014/main" id="{6930511C-0E68-684E-A7AA-B03AB05BDA71}"/>
              </a:ext>
            </a:extLst>
          </p:cNvPr>
          <p:cNvSpPr/>
          <p:nvPr/>
        </p:nvSpPr>
        <p:spPr>
          <a:xfrm>
            <a:off x="5831048" y="118045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ひし形 177">
            <a:extLst>
              <a:ext uri="{FF2B5EF4-FFF2-40B4-BE49-F238E27FC236}">
                <a16:creationId xmlns:a16="http://schemas.microsoft.com/office/drawing/2014/main" id="{37F8B794-BE59-B54B-85ED-D48D45F0B065}"/>
              </a:ext>
            </a:extLst>
          </p:cNvPr>
          <p:cNvSpPr/>
          <p:nvPr/>
        </p:nvSpPr>
        <p:spPr>
          <a:xfrm>
            <a:off x="4825688" y="249241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ひし形 178">
            <a:extLst>
              <a:ext uri="{FF2B5EF4-FFF2-40B4-BE49-F238E27FC236}">
                <a16:creationId xmlns:a16="http://schemas.microsoft.com/office/drawing/2014/main" id="{3BB34076-AF4E-E34E-AA1C-63363D68A15D}"/>
              </a:ext>
            </a:extLst>
          </p:cNvPr>
          <p:cNvSpPr/>
          <p:nvPr/>
        </p:nvSpPr>
        <p:spPr>
          <a:xfrm>
            <a:off x="5172050" y="206291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ひし形 179">
            <a:extLst>
              <a:ext uri="{FF2B5EF4-FFF2-40B4-BE49-F238E27FC236}">
                <a16:creationId xmlns:a16="http://schemas.microsoft.com/office/drawing/2014/main" id="{A74194DD-8543-1E4D-91F4-5FEFC6DF34C9}"/>
              </a:ext>
            </a:extLst>
          </p:cNvPr>
          <p:cNvSpPr/>
          <p:nvPr/>
        </p:nvSpPr>
        <p:spPr>
          <a:xfrm>
            <a:off x="5518412" y="160571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ひし形 180">
            <a:extLst>
              <a:ext uri="{FF2B5EF4-FFF2-40B4-BE49-F238E27FC236}">
                <a16:creationId xmlns:a16="http://schemas.microsoft.com/office/drawing/2014/main" id="{BDCD47A5-A015-3845-BBDF-F91E81CDF25A}"/>
              </a:ext>
            </a:extLst>
          </p:cNvPr>
          <p:cNvSpPr/>
          <p:nvPr/>
        </p:nvSpPr>
        <p:spPr>
          <a:xfrm>
            <a:off x="6526781" y="116056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ひし形 181">
            <a:extLst>
              <a:ext uri="{FF2B5EF4-FFF2-40B4-BE49-F238E27FC236}">
                <a16:creationId xmlns:a16="http://schemas.microsoft.com/office/drawing/2014/main" id="{DE883469-E465-FA4F-834B-73BC4843879A}"/>
              </a:ext>
            </a:extLst>
          </p:cNvPr>
          <p:cNvSpPr/>
          <p:nvPr/>
        </p:nvSpPr>
        <p:spPr>
          <a:xfrm>
            <a:off x="5521421" y="24725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ひし形 182">
            <a:extLst>
              <a:ext uri="{FF2B5EF4-FFF2-40B4-BE49-F238E27FC236}">
                <a16:creationId xmlns:a16="http://schemas.microsoft.com/office/drawing/2014/main" id="{BC41231D-3033-2C45-A903-05B2078A233E}"/>
              </a:ext>
            </a:extLst>
          </p:cNvPr>
          <p:cNvSpPr/>
          <p:nvPr/>
        </p:nvSpPr>
        <p:spPr>
          <a:xfrm>
            <a:off x="5867783" y="204303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ひし形 183">
            <a:extLst>
              <a:ext uri="{FF2B5EF4-FFF2-40B4-BE49-F238E27FC236}">
                <a16:creationId xmlns:a16="http://schemas.microsoft.com/office/drawing/2014/main" id="{FF6402AF-ED69-324B-A9CF-555FFC54C004}"/>
              </a:ext>
            </a:extLst>
          </p:cNvPr>
          <p:cNvSpPr/>
          <p:nvPr/>
        </p:nvSpPr>
        <p:spPr>
          <a:xfrm>
            <a:off x="6214145" y="15858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ひし形 184">
            <a:extLst>
              <a:ext uri="{FF2B5EF4-FFF2-40B4-BE49-F238E27FC236}">
                <a16:creationId xmlns:a16="http://schemas.microsoft.com/office/drawing/2014/main" id="{DBEC8EE6-FB2F-4040-954D-BC61D0934958}"/>
              </a:ext>
            </a:extLst>
          </p:cNvPr>
          <p:cNvSpPr/>
          <p:nvPr/>
        </p:nvSpPr>
        <p:spPr>
          <a:xfrm>
            <a:off x="7182765" y="118045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ひし形 185">
            <a:extLst>
              <a:ext uri="{FF2B5EF4-FFF2-40B4-BE49-F238E27FC236}">
                <a16:creationId xmlns:a16="http://schemas.microsoft.com/office/drawing/2014/main" id="{9796DD37-79D1-C24C-AF07-4105DD99B4D5}"/>
              </a:ext>
            </a:extLst>
          </p:cNvPr>
          <p:cNvSpPr/>
          <p:nvPr/>
        </p:nvSpPr>
        <p:spPr>
          <a:xfrm>
            <a:off x="6177405" y="249241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ひし形 186">
            <a:extLst>
              <a:ext uri="{FF2B5EF4-FFF2-40B4-BE49-F238E27FC236}">
                <a16:creationId xmlns:a16="http://schemas.microsoft.com/office/drawing/2014/main" id="{D0BDE9B2-AA6D-784D-BD18-3E8E4928EB5C}"/>
              </a:ext>
            </a:extLst>
          </p:cNvPr>
          <p:cNvSpPr/>
          <p:nvPr/>
        </p:nvSpPr>
        <p:spPr>
          <a:xfrm>
            <a:off x="6523767" y="206291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ひし形 187">
            <a:extLst>
              <a:ext uri="{FF2B5EF4-FFF2-40B4-BE49-F238E27FC236}">
                <a16:creationId xmlns:a16="http://schemas.microsoft.com/office/drawing/2014/main" id="{DDDC9EF1-FAEF-B244-804D-DBB7AA64B73D}"/>
              </a:ext>
            </a:extLst>
          </p:cNvPr>
          <p:cNvSpPr/>
          <p:nvPr/>
        </p:nvSpPr>
        <p:spPr>
          <a:xfrm>
            <a:off x="6870129" y="160571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ひし形 188">
            <a:extLst>
              <a:ext uri="{FF2B5EF4-FFF2-40B4-BE49-F238E27FC236}">
                <a16:creationId xmlns:a16="http://schemas.microsoft.com/office/drawing/2014/main" id="{01CF80BD-A915-A04F-A5BC-21718820F22A}"/>
              </a:ext>
            </a:extLst>
          </p:cNvPr>
          <p:cNvSpPr/>
          <p:nvPr/>
        </p:nvSpPr>
        <p:spPr>
          <a:xfrm>
            <a:off x="7858628" y="116056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ひし形 189">
            <a:extLst>
              <a:ext uri="{FF2B5EF4-FFF2-40B4-BE49-F238E27FC236}">
                <a16:creationId xmlns:a16="http://schemas.microsoft.com/office/drawing/2014/main" id="{82BF60D4-3762-0F46-BEFB-F3807D923389}"/>
              </a:ext>
            </a:extLst>
          </p:cNvPr>
          <p:cNvSpPr/>
          <p:nvPr/>
        </p:nvSpPr>
        <p:spPr>
          <a:xfrm>
            <a:off x="6853268" y="247252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ひし形 190">
            <a:extLst>
              <a:ext uri="{FF2B5EF4-FFF2-40B4-BE49-F238E27FC236}">
                <a16:creationId xmlns:a16="http://schemas.microsoft.com/office/drawing/2014/main" id="{516F5991-73F9-9A45-8AE2-502149CE1DEF}"/>
              </a:ext>
            </a:extLst>
          </p:cNvPr>
          <p:cNvSpPr/>
          <p:nvPr/>
        </p:nvSpPr>
        <p:spPr>
          <a:xfrm>
            <a:off x="7199630" y="204303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ひし形 191">
            <a:extLst>
              <a:ext uri="{FF2B5EF4-FFF2-40B4-BE49-F238E27FC236}">
                <a16:creationId xmlns:a16="http://schemas.microsoft.com/office/drawing/2014/main" id="{6FAA5905-E0DC-2643-9578-2680158B0941}"/>
              </a:ext>
            </a:extLst>
          </p:cNvPr>
          <p:cNvSpPr/>
          <p:nvPr/>
        </p:nvSpPr>
        <p:spPr>
          <a:xfrm>
            <a:off x="7545992" y="158582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ひし形 192">
            <a:extLst>
              <a:ext uri="{FF2B5EF4-FFF2-40B4-BE49-F238E27FC236}">
                <a16:creationId xmlns:a16="http://schemas.microsoft.com/office/drawing/2014/main" id="{5EED4859-8A59-B444-892E-14301A56E143}"/>
              </a:ext>
            </a:extLst>
          </p:cNvPr>
          <p:cNvSpPr/>
          <p:nvPr/>
        </p:nvSpPr>
        <p:spPr>
          <a:xfrm>
            <a:off x="8514612" y="118044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ひし形 193">
            <a:extLst>
              <a:ext uri="{FF2B5EF4-FFF2-40B4-BE49-F238E27FC236}">
                <a16:creationId xmlns:a16="http://schemas.microsoft.com/office/drawing/2014/main" id="{C47442A7-6180-7845-83DD-68C69BE51C8A}"/>
              </a:ext>
            </a:extLst>
          </p:cNvPr>
          <p:cNvSpPr/>
          <p:nvPr/>
        </p:nvSpPr>
        <p:spPr>
          <a:xfrm>
            <a:off x="7509252" y="249240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ひし形 194">
            <a:extLst>
              <a:ext uri="{FF2B5EF4-FFF2-40B4-BE49-F238E27FC236}">
                <a16:creationId xmlns:a16="http://schemas.microsoft.com/office/drawing/2014/main" id="{490DE57C-4D08-594B-8B2A-49C605D754E2}"/>
              </a:ext>
            </a:extLst>
          </p:cNvPr>
          <p:cNvSpPr/>
          <p:nvPr/>
        </p:nvSpPr>
        <p:spPr>
          <a:xfrm>
            <a:off x="7855614" y="204598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ひし形 195">
            <a:extLst>
              <a:ext uri="{FF2B5EF4-FFF2-40B4-BE49-F238E27FC236}">
                <a16:creationId xmlns:a16="http://schemas.microsoft.com/office/drawing/2014/main" id="{86210920-D1EA-4648-B2DD-F45858B0E9AC}"/>
              </a:ext>
            </a:extLst>
          </p:cNvPr>
          <p:cNvSpPr/>
          <p:nvPr/>
        </p:nvSpPr>
        <p:spPr>
          <a:xfrm>
            <a:off x="8201976" y="160570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ひし形 196">
            <a:extLst>
              <a:ext uri="{FF2B5EF4-FFF2-40B4-BE49-F238E27FC236}">
                <a16:creationId xmlns:a16="http://schemas.microsoft.com/office/drawing/2014/main" id="{516C8ABB-FE86-7340-89A4-7ED7583BBC26}"/>
              </a:ext>
            </a:extLst>
          </p:cNvPr>
          <p:cNvSpPr/>
          <p:nvPr/>
        </p:nvSpPr>
        <p:spPr>
          <a:xfrm>
            <a:off x="8507986" y="203153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ひし形 197">
            <a:extLst>
              <a:ext uri="{FF2B5EF4-FFF2-40B4-BE49-F238E27FC236}">
                <a16:creationId xmlns:a16="http://schemas.microsoft.com/office/drawing/2014/main" id="{830174E1-8E62-AC41-BF0E-451ACA638392}"/>
              </a:ext>
            </a:extLst>
          </p:cNvPr>
          <p:cNvSpPr/>
          <p:nvPr/>
        </p:nvSpPr>
        <p:spPr>
          <a:xfrm>
            <a:off x="8195350" y="247372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ひし形 198">
            <a:extLst>
              <a:ext uri="{FF2B5EF4-FFF2-40B4-BE49-F238E27FC236}">
                <a16:creationId xmlns:a16="http://schemas.microsoft.com/office/drawing/2014/main" id="{F7AA2FC4-85B6-B344-97EB-493F36C98BF3}"/>
              </a:ext>
            </a:extLst>
          </p:cNvPr>
          <p:cNvSpPr/>
          <p:nvPr/>
        </p:nvSpPr>
        <p:spPr>
          <a:xfrm>
            <a:off x="8844707" y="159245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ひし形 199">
            <a:extLst>
              <a:ext uri="{FF2B5EF4-FFF2-40B4-BE49-F238E27FC236}">
                <a16:creationId xmlns:a16="http://schemas.microsoft.com/office/drawing/2014/main" id="{7023298D-2447-8E4F-B405-D946C605B85A}"/>
              </a:ext>
            </a:extLst>
          </p:cNvPr>
          <p:cNvSpPr/>
          <p:nvPr/>
        </p:nvSpPr>
        <p:spPr>
          <a:xfrm>
            <a:off x="9181428" y="114544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ひし形 200">
            <a:extLst>
              <a:ext uri="{FF2B5EF4-FFF2-40B4-BE49-F238E27FC236}">
                <a16:creationId xmlns:a16="http://schemas.microsoft.com/office/drawing/2014/main" id="{C7DAA889-78CE-2F4B-AAC8-452BD8656C02}"/>
              </a:ext>
            </a:extLst>
          </p:cNvPr>
          <p:cNvSpPr/>
          <p:nvPr/>
        </p:nvSpPr>
        <p:spPr>
          <a:xfrm>
            <a:off x="9168385" y="204846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ひし形 201">
            <a:extLst>
              <a:ext uri="{FF2B5EF4-FFF2-40B4-BE49-F238E27FC236}">
                <a16:creationId xmlns:a16="http://schemas.microsoft.com/office/drawing/2014/main" id="{27030077-485D-E447-BA04-F9D48A27C76F}"/>
              </a:ext>
            </a:extLst>
          </p:cNvPr>
          <p:cNvSpPr/>
          <p:nvPr/>
        </p:nvSpPr>
        <p:spPr>
          <a:xfrm>
            <a:off x="8855749" y="24737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ひし形 202">
            <a:extLst>
              <a:ext uri="{FF2B5EF4-FFF2-40B4-BE49-F238E27FC236}">
                <a16:creationId xmlns:a16="http://schemas.microsoft.com/office/drawing/2014/main" id="{EC8DFC70-AC7F-574E-B1A7-D41F175166EC}"/>
              </a:ext>
            </a:extLst>
          </p:cNvPr>
          <p:cNvSpPr/>
          <p:nvPr/>
        </p:nvSpPr>
        <p:spPr>
          <a:xfrm>
            <a:off x="9505106" y="159245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ひし形 203">
            <a:extLst>
              <a:ext uri="{FF2B5EF4-FFF2-40B4-BE49-F238E27FC236}">
                <a16:creationId xmlns:a16="http://schemas.microsoft.com/office/drawing/2014/main" id="{3A358D6D-6F8F-FA4C-A517-CE53990549A3}"/>
              </a:ext>
            </a:extLst>
          </p:cNvPr>
          <p:cNvSpPr/>
          <p:nvPr/>
        </p:nvSpPr>
        <p:spPr>
          <a:xfrm>
            <a:off x="9841827" y="114545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ひし形 204">
            <a:extLst>
              <a:ext uri="{FF2B5EF4-FFF2-40B4-BE49-F238E27FC236}">
                <a16:creationId xmlns:a16="http://schemas.microsoft.com/office/drawing/2014/main" id="{2D18EDFE-A1F0-1F44-845E-EEA340670916}"/>
              </a:ext>
            </a:extLst>
          </p:cNvPr>
          <p:cNvSpPr/>
          <p:nvPr/>
        </p:nvSpPr>
        <p:spPr>
          <a:xfrm>
            <a:off x="9828784" y="204846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ひし形 205">
            <a:extLst>
              <a:ext uri="{FF2B5EF4-FFF2-40B4-BE49-F238E27FC236}">
                <a16:creationId xmlns:a16="http://schemas.microsoft.com/office/drawing/2014/main" id="{EED73ECE-FA9A-8A43-8E12-2EC8F4FC95EF}"/>
              </a:ext>
            </a:extLst>
          </p:cNvPr>
          <p:cNvSpPr/>
          <p:nvPr/>
        </p:nvSpPr>
        <p:spPr>
          <a:xfrm>
            <a:off x="9516148" y="24737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ひし形 206">
            <a:extLst>
              <a:ext uri="{FF2B5EF4-FFF2-40B4-BE49-F238E27FC236}">
                <a16:creationId xmlns:a16="http://schemas.microsoft.com/office/drawing/2014/main" id="{E9BDD9F7-ED3E-9A41-A2D6-14F78A1FC69A}"/>
              </a:ext>
            </a:extLst>
          </p:cNvPr>
          <p:cNvSpPr/>
          <p:nvPr/>
        </p:nvSpPr>
        <p:spPr>
          <a:xfrm>
            <a:off x="10165505" y="159245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ひし形 207">
            <a:extLst>
              <a:ext uri="{FF2B5EF4-FFF2-40B4-BE49-F238E27FC236}">
                <a16:creationId xmlns:a16="http://schemas.microsoft.com/office/drawing/2014/main" id="{E46F4878-CBE8-A544-9502-9931E87821C7}"/>
              </a:ext>
            </a:extLst>
          </p:cNvPr>
          <p:cNvSpPr/>
          <p:nvPr/>
        </p:nvSpPr>
        <p:spPr>
          <a:xfrm>
            <a:off x="10502226" y="114545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ひし形 208">
            <a:extLst>
              <a:ext uri="{FF2B5EF4-FFF2-40B4-BE49-F238E27FC236}">
                <a16:creationId xmlns:a16="http://schemas.microsoft.com/office/drawing/2014/main" id="{47273A81-952E-C049-8468-A0F97D1AF3F6}"/>
              </a:ext>
            </a:extLst>
          </p:cNvPr>
          <p:cNvSpPr/>
          <p:nvPr/>
        </p:nvSpPr>
        <p:spPr>
          <a:xfrm>
            <a:off x="10489182" y="204846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ひし形 209">
            <a:extLst>
              <a:ext uri="{FF2B5EF4-FFF2-40B4-BE49-F238E27FC236}">
                <a16:creationId xmlns:a16="http://schemas.microsoft.com/office/drawing/2014/main" id="{A9BBA180-F76D-354C-ADFD-ED20A3E67E86}"/>
              </a:ext>
            </a:extLst>
          </p:cNvPr>
          <p:cNvSpPr/>
          <p:nvPr/>
        </p:nvSpPr>
        <p:spPr>
          <a:xfrm>
            <a:off x="10176546" y="247373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ひし形 210">
            <a:extLst>
              <a:ext uri="{FF2B5EF4-FFF2-40B4-BE49-F238E27FC236}">
                <a16:creationId xmlns:a16="http://schemas.microsoft.com/office/drawing/2014/main" id="{46E254BE-6A8A-0344-98E7-61BF873889B8}"/>
              </a:ext>
            </a:extLst>
          </p:cNvPr>
          <p:cNvSpPr/>
          <p:nvPr/>
        </p:nvSpPr>
        <p:spPr>
          <a:xfrm>
            <a:off x="851233" y="63596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ひし形 211">
            <a:extLst>
              <a:ext uri="{FF2B5EF4-FFF2-40B4-BE49-F238E27FC236}">
                <a16:creationId xmlns:a16="http://schemas.microsoft.com/office/drawing/2014/main" id="{EF3BED5F-2B75-5341-BFF1-50462AC80D54}"/>
              </a:ext>
            </a:extLst>
          </p:cNvPr>
          <p:cNvSpPr/>
          <p:nvPr/>
        </p:nvSpPr>
        <p:spPr>
          <a:xfrm>
            <a:off x="1197595" y="19261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ひし形 212">
            <a:extLst>
              <a:ext uri="{FF2B5EF4-FFF2-40B4-BE49-F238E27FC236}">
                <a16:creationId xmlns:a16="http://schemas.microsoft.com/office/drawing/2014/main" id="{ADFE3048-C4EB-3C48-A38A-16B23DBA6CC8}"/>
              </a:ext>
            </a:extLst>
          </p:cNvPr>
          <p:cNvSpPr/>
          <p:nvPr/>
        </p:nvSpPr>
        <p:spPr>
          <a:xfrm>
            <a:off x="1530104" y="62210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ひし形 213">
            <a:extLst>
              <a:ext uri="{FF2B5EF4-FFF2-40B4-BE49-F238E27FC236}">
                <a16:creationId xmlns:a16="http://schemas.microsoft.com/office/drawing/2014/main" id="{949E09E9-442A-4D42-82E2-6002BDF9296C}"/>
              </a:ext>
            </a:extLst>
          </p:cNvPr>
          <p:cNvSpPr/>
          <p:nvPr/>
        </p:nvSpPr>
        <p:spPr>
          <a:xfrm>
            <a:off x="3200482" y="19684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ひし形 214">
            <a:extLst>
              <a:ext uri="{FF2B5EF4-FFF2-40B4-BE49-F238E27FC236}">
                <a16:creationId xmlns:a16="http://schemas.microsoft.com/office/drawing/2014/main" id="{D89EDD19-7D37-1945-8DD0-3FD2AD448A81}"/>
              </a:ext>
            </a:extLst>
          </p:cNvPr>
          <p:cNvSpPr/>
          <p:nvPr/>
        </p:nvSpPr>
        <p:spPr>
          <a:xfrm>
            <a:off x="2208975" y="63596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ひし形 215">
            <a:extLst>
              <a:ext uri="{FF2B5EF4-FFF2-40B4-BE49-F238E27FC236}">
                <a16:creationId xmlns:a16="http://schemas.microsoft.com/office/drawing/2014/main" id="{CFD0663F-8ECA-FC4C-AB0C-F89AFBAEAF7B}"/>
              </a:ext>
            </a:extLst>
          </p:cNvPr>
          <p:cNvSpPr/>
          <p:nvPr/>
        </p:nvSpPr>
        <p:spPr>
          <a:xfrm>
            <a:off x="2555337" y="19261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ひし形 216">
            <a:extLst>
              <a:ext uri="{FF2B5EF4-FFF2-40B4-BE49-F238E27FC236}">
                <a16:creationId xmlns:a16="http://schemas.microsoft.com/office/drawing/2014/main" id="{8E9A8FF0-E4F5-9F43-ADA9-EC63C22BB90F}"/>
              </a:ext>
            </a:extLst>
          </p:cNvPr>
          <p:cNvSpPr/>
          <p:nvPr/>
        </p:nvSpPr>
        <p:spPr>
          <a:xfrm>
            <a:off x="2887846" y="62210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ひし形 217">
            <a:extLst>
              <a:ext uri="{FF2B5EF4-FFF2-40B4-BE49-F238E27FC236}">
                <a16:creationId xmlns:a16="http://schemas.microsoft.com/office/drawing/2014/main" id="{E24EB152-0B1C-E042-8EA0-EA87C0C4FFA8}"/>
              </a:ext>
            </a:extLst>
          </p:cNvPr>
          <p:cNvSpPr/>
          <p:nvPr/>
        </p:nvSpPr>
        <p:spPr>
          <a:xfrm>
            <a:off x="1876472" y="16490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ひし形 218">
            <a:extLst>
              <a:ext uri="{FF2B5EF4-FFF2-40B4-BE49-F238E27FC236}">
                <a16:creationId xmlns:a16="http://schemas.microsoft.com/office/drawing/2014/main" id="{4428E2F7-C45F-8143-BC6F-F994874A570D}"/>
              </a:ext>
            </a:extLst>
          </p:cNvPr>
          <p:cNvSpPr/>
          <p:nvPr/>
        </p:nvSpPr>
        <p:spPr>
          <a:xfrm>
            <a:off x="3849842" y="22997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ひし形 219">
            <a:extLst>
              <a:ext uri="{FF2B5EF4-FFF2-40B4-BE49-F238E27FC236}">
                <a16:creationId xmlns:a16="http://schemas.microsoft.com/office/drawing/2014/main" id="{1D2E0413-BE6F-3045-9614-949A790743DC}"/>
              </a:ext>
            </a:extLst>
          </p:cNvPr>
          <p:cNvSpPr/>
          <p:nvPr/>
        </p:nvSpPr>
        <p:spPr>
          <a:xfrm>
            <a:off x="3537206" y="65523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ひし形 220">
            <a:extLst>
              <a:ext uri="{FF2B5EF4-FFF2-40B4-BE49-F238E27FC236}">
                <a16:creationId xmlns:a16="http://schemas.microsoft.com/office/drawing/2014/main" id="{74F1600F-AE89-9441-8C77-D72F450BBCA6}"/>
              </a:ext>
            </a:extLst>
          </p:cNvPr>
          <p:cNvSpPr/>
          <p:nvPr/>
        </p:nvSpPr>
        <p:spPr>
          <a:xfrm>
            <a:off x="4505826" y="24985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ひし形 221">
            <a:extLst>
              <a:ext uri="{FF2B5EF4-FFF2-40B4-BE49-F238E27FC236}">
                <a16:creationId xmlns:a16="http://schemas.microsoft.com/office/drawing/2014/main" id="{C81BDC66-634E-5244-9ED4-4DADDB6C950E}"/>
              </a:ext>
            </a:extLst>
          </p:cNvPr>
          <p:cNvSpPr/>
          <p:nvPr/>
        </p:nvSpPr>
        <p:spPr>
          <a:xfrm>
            <a:off x="4193190" y="67511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ひし形 222">
            <a:extLst>
              <a:ext uri="{FF2B5EF4-FFF2-40B4-BE49-F238E27FC236}">
                <a16:creationId xmlns:a16="http://schemas.microsoft.com/office/drawing/2014/main" id="{46D813DA-B65B-D441-8D88-90B21E65516F}"/>
              </a:ext>
            </a:extLst>
          </p:cNvPr>
          <p:cNvSpPr/>
          <p:nvPr/>
        </p:nvSpPr>
        <p:spPr>
          <a:xfrm>
            <a:off x="5175063" y="26310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ひし形 224">
            <a:extLst>
              <a:ext uri="{FF2B5EF4-FFF2-40B4-BE49-F238E27FC236}">
                <a16:creationId xmlns:a16="http://schemas.microsoft.com/office/drawing/2014/main" id="{26F50FEC-C6E9-AC46-BBC9-BAB2DBC0FA82}"/>
              </a:ext>
            </a:extLst>
          </p:cNvPr>
          <p:cNvSpPr/>
          <p:nvPr/>
        </p:nvSpPr>
        <p:spPr>
          <a:xfrm>
            <a:off x="5831047" y="28298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ひし形 225">
            <a:extLst>
              <a:ext uri="{FF2B5EF4-FFF2-40B4-BE49-F238E27FC236}">
                <a16:creationId xmlns:a16="http://schemas.microsoft.com/office/drawing/2014/main" id="{6655AC5B-70F6-3541-92A4-3C740DCFEAB0}"/>
              </a:ext>
            </a:extLst>
          </p:cNvPr>
          <p:cNvSpPr/>
          <p:nvPr/>
        </p:nvSpPr>
        <p:spPr>
          <a:xfrm>
            <a:off x="5518411" y="70824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ひし形 226">
            <a:extLst>
              <a:ext uri="{FF2B5EF4-FFF2-40B4-BE49-F238E27FC236}">
                <a16:creationId xmlns:a16="http://schemas.microsoft.com/office/drawing/2014/main" id="{1F1674C8-5F18-A74D-814E-6FC209DAB9BE}"/>
              </a:ext>
            </a:extLst>
          </p:cNvPr>
          <p:cNvSpPr/>
          <p:nvPr/>
        </p:nvSpPr>
        <p:spPr>
          <a:xfrm>
            <a:off x="6526780" y="26310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ひし形 228">
            <a:extLst>
              <a:ext uri="{FF2B5EF4-FFF2-40B4-BE49-F238E27FC236}">
                <a16:creationId xmlns:a16="http://schemas.microsoft.com/office/drawing/2014/main" id="{D8959FBF-8FA9-044A-83EC-4EAE7FEA98E2}"/>
              </a:ext>
            </a:extLst>
          </p:cNvPr>
          <p:cNvSpPr/>
          <p:nvPr/>
        </p:nvSpPr>
        <p:spPr>
          <a:xfrm>
            <a:off x="7182764" y="28298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ひし形 229">
            <a:extLst>
              <a:ext uri="{FF2B5EF4-FFF2-40B4-BE49-F238E27FC236}">
                <a16:creationId xmlns:a16="http://schemas.microsoft.com/office/drawing/2014/main" id="{E0E35291-7427-B648-B92A-146711BA97CF}"/>
              </a:ext>
            </a:extLst>
          </p:cNvPr>
          <p:cNvSpPr/>
          <p:nvPr/>
        </p:nvSpPr>
        <p:spPr>
          <a:xfrm>
            <a:off x="6870128" y="70824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ひし形 230">
            <a:extLst>
              <a:ext uri="{FF2B5EF4-FFF2-40B4-BE49-F238E27FC236}">
                <a16:creationId xmlns:a16="http://schemas.microsoft.com/office/drawing/2014/main" id="{BB86C155-D4AF-9E4A-A048-4E05096B21CA}"/>
              </a:ext>
            </a:extLst>
          </p:cNvPr>
          <p:cNvSpPr/>
          <p:nvPr/>
        </p:nvSpPr>
        <p:spPr>
          <a:xfrm>
            <a:off x="7858627" y="26310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ひし形 232">
            <a:extLst>
              <a:ext uri="{FF2B5EF4-FFF2-40B4-BE49-F238E27FC236}">
                <a16:creationId xmlns:a16="http://schemas.microsoft.com/office/drawing/2014/main" id="{8927BB7D-7D2F-6D42-9EE0-5D5A4557DD7C}"/>
              </a:ext>
            </a:extLst>
          </p:cNvPr>
          <p:cNvSpPr/>
          <p:nvPr/>
        </p:nvSpPr>
        <p:spPr>
          <a:xfrm>
            <a:off x="8514611" y="28298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ひし形 233">
            <a:extLst>
              <a:ext uri="{FF2B5EF4-FFF2-40B4-BE49-F238E27FC236}">
                <a16:creationId xmlns:a16="http://schemas.microsoft.com/office/drawing/2014/main" id="{443771B8-BF41-4348-BDA6-89FF39729CC8}"/>
              </a:ext>
            </a:extLst>
          </p:cNvPr>
          <p:cNvSpPr/>
          <p:nvPr/>
        </p:nvSpPr>
        <p:spPr>
          <a:xfrm>
            <a:off x="8201975" y="70824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ひし形 234">
            <a:extLst>
              <a:ext uri="{FF2B5EF4-FFF2-40B4-BE49-F238E27FC236}">
                <a16:creationId xmlns:a16="http://schemas.microsoft.com/office/drawing/2014/main" id="{BE60FB68-F705-D54A-BC39-BE37F92F04FD}"/>
              </a:ext>
            </a:extLst>
          </p:cNvPr>
          <p:cNvSpPr/>
          <p:nvPr/>
        </p:nvSpPr>
        <p:spPr>
          <a:xfrm>
            <a:off x="8844706" y="69499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ひし形 235">
            <a:extLst>
              <a:ext uri="{FF2B5EF4-FFF2-40B4-BE49-F238E27FC236}">
                <a16:creationId xmlns:a16="http://schemas.microsoft.com/office/drawing/2014/main" id="{E53E4D9F-1DC1-824D-A3EF-9E82332DFA00}"/>
              </a:ext>
            </a:extLst>
          </p:cNvPr>
          <p:cNvSpPr/>
          <p:nvPr/>
        </p:nvSpPr>
        <p:spPr>
          <a:xfrm>
            <a:off x="9181427" y="24798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ひし形 236">
            <a:extLst>
              <a:ext uri="{FF2B5EF4-FFF2-40B4-BE49-F238E27FC236}">
                <a16:creationId xmlns:a16="http://schemas.microsoft.com/office/drawing/2014/main" id="{E12B0818-D2DA-C643-AD5F-B792A313329A}"/>
              </a:ext>
            </a:extLst>
          </p:cNvPr>
          <p:cNvSpPr/>
          <p:nvPr/>
        </p:nvSpPr>
        <p:spPr>
          <a:xfrm>
            <a:off x="9505105" y="69499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ひし形 237">
            <a:extLst>
              <a:ext uri="{FF2B5EF4-FFF2-40B4-BE49-F238E27FC236}">
                <a16:creationId xmlns:a16="http://schemas.microsoft.com/office/drawing/2014/main" id="{D1DA0A87-8F33-2E48-B574-B53BCBFC7315}"/>
              </a:ext>
            </a:extLst>
          </p:cNvPr>
          <p:cNvSpPr/>
          <p:nvPr/>
        </p:nvSpPr>
        <p:spPr>
          <a:xfrm>
            <a:off x="9841826" y="24798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ひし形 238">
            <a:extLst>
              <a:ext uri="{FF2B5EF4-FFF2-40B4-BE49-F238E27FC236}">
                <a16:creationId xmlns:a16="http://schemas.microsoft.com/office/drawing/2014/main" id="{FF8897F1-076A-2A45-82E9-1B63B3937411}"/>
              </a:ext>
            </a:extLst>
          </p:cNvPr>
          <p:cNvSpPr/>
          <p:nvPr/>
        </p:nvSpPr>
        <p:spPr>
          <a:xfrm>
            <a:off x="10165504" y="69499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ひし形 239">
            <a:extLst>
              <a:ext uri="{FF2B5EF4-FFF2-40B4-BE49-F238E27FC236}">
                <a16:creationId xmlns:a16="http://schemas.microsoft.com/office/drawing/2014/main" id="{DD790E24-B8A0-414C-8606-A1C5523CBC49}"/>
              </a:ext>
            </a:extLst>
          </p:cNvPr>
          <p:cNvSpPr/>
          <p:nvPr/>
        </p:nvSpPr>
        <p:spPr>
          <a:xfrm>
            <a:off x="10502225" y="24798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5" name="角丸四角形 244">
            <a:extLst>
              <a:ext uri="{FF2B5EF4-FFF2-40B4-BE49-F238E27FC236}">
                <a16:creationId xmlns:a16="http://schemas.microsoft.com/office/drawing/2014/main" id="{1545E395-D436-1543-960A-23DC7D2212CB}"/>
              </a:ext>
            </a:extLst>
          </p:cNvPr>
          <p:cNvSpPr/>
          <p:nvPr/>
        </p:nvSpPr>
        <p:spPr>
          <a:xfrm>
            <a:off x="1215047" y="629417"/>
            <a:ext cx="9748117" cy="3897105"/>
          </a:xfrm>
          <a:prstGeom prst="roundRect">
            <a:avLst/>
          </a:prstGeom>
          <a:solidFill>
            <a:srgbClr val="FFFFFF">
              <a:alpha val="8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44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ご静聴ありがとうございました！</a:t>
            </a:r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0CB7B490-354A-C247-A06C-3DA6006D41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rcRect l="9915" r="5037"/>
          <a:stretch/>
        </p:blipFill>
        <p:spPr>
          <a:xfrm>
            <a:off x="1711933" y="2976355"/>
            <a:ext cx="9132829" cy="426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6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E0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0509C414-1145-5441-8ABA-042A3FD1BCC2}"/>
              </a:ext>
            </a:extLst>
          </p:cNvPr>
          <p:cNvSpPr/>
          <p:nvPr/>
        </p:nvSpPr>
        <p:spPr>
          <a:xfrm>
            <a:off x="1202267" y="1286933"/>
            <a:ext cx="10007600" cy="890328"/>
          </a:xfrm>
          <a:prstGeom prst="rect">
            <a:avLst/>
          </a:prstGeom>
          <a:solidFill>
            <a:srgbClr val="E1E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ひし形 90">
            <a:extLst>
              <a:ext uri="{FF2B5EF4-FFF2-40B4-BE49-F238E27FC236}">
                <a16:creationId xmlns:a16="http://schemas.microsoft.com/office/drawing/2014/main" id="{D1DF19F6-0DA7-4543-9AF2-110059FF6164}"/>
              </a:ext>
            </a:extLst>
          </p:cNvPr>
          <p:cNvSpPr/>
          <p:nvPr/>
        </p:nvSpPr>
        <p:spPr>
          <a:xfrm>
            <a:off x="167108" y="346461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ひし形 92">
            <a:extLst>
              <a:ext uri="{FF2B5EF4-FFF2-40B4-BE49-F238E27FC236}">
                <a16:creationId xmlns:a16="http://schemas.microsoft.com/office/drawing/2014/main" id="{46546000-EE27-7C43-98CF-12891B26EADD}"/>
              </a:ext>
            </a:extLst>
          </p:cNvPr>
          <p:cNvSpPr/>
          <p:nvPr/>
        </p:nvSpPr>
        <p:spPr>
          <a:xfrm>
            <a:off x="499617" y="390796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ひし形 93">
            <a:extLst>
              <a:ext uri="{FF2B5EF4-FFF2-40B4-BE49-F238E27FC236}">
                <a16:creationId xmlns:a16="http://schemas.microsoft.com/office/drawing/2014/main" id="{CD962EAD-3A71-0244-8B02-9552F2ED1197}"/>
              </a:ext>
            </a:extLst>
          </p:cNvPr>
          <p:cNvSpPr/>
          <p:nvPr/>
        </p:nvSpPr>
        <p:spPr>
          <a:xfrm>
            <a:off x="845979" y="345076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5" name="ひし形 94">
            <a:extLst>
              <a:ext uri="{FF2B5EF4-FFF2-40B4-BE49-F238E27FC236}">
                <a16:creationId xmlns:a16="http://schemas.microsoft.com/office/drawing/2014/main" id="{D3F21F2B-FCC6-5149-8A19-B22558624DBB}"/>
              </a:ext>
            </a:extLst>
          </p:cNvPr>
          <p:cNvSpPr/>
          <p:nvPr/>
        </p:nvSpPr>
        <p:spPr>
          <a:xfrm>
            <a:off x="832126" y="435131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6" name="ひし形 95">
            <a:extLst>
              <a:ext uri="{FF2B5EF4-FFF2-40B4-BE49-F238E27FC236}">
                <a16:creationId xmlns:a16="http://schemas.microsoft.com/office/drawing/2014/main" id="{FD31496A-07D1-714F-8007-B50C74FDD3F6}"/>
              </a:ext>
            </a:extLst>
          </p:cNvPr>
          <p:cNvSpPr/>
          <p:nvPr/>
        </p:nvSpPr>
        <p:spPr>
          <a:xfrm>
            <a:off x="1178488" y="390796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7" name="ひし形 96">
            <a:extLst>
              <a:ext uri="{FF2B5EF4-FFF2-40B4-BE49-F238E27FC236}">
                <a16:creationId xmlns:a16="http://schemas.microsoft.com/office/drawing/2014/main" id="{A66C6AA6-1CA0-3C4F-A8AA-24C9D99FE978}"/>
              </a:ext>
            </a:extLst>
          </p:cNvPr>
          <p:cNvSpPr/>
          <p:nvPr/>
        </p:nvSpPr>
        <p:spPr>
          <a:xfrm>
            <a:off x="2516357" y="30254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8" name="ひし形 97">
            <a:extLst>
              <a:ext uri="{FF2B5EF4-FFF2-40B4-BE49-F238E27FC236}">
                <a16:creationId xmlns:a16="http://schemas.microsoft.com/office/drawing/2014/main" id="{3FDDBF25-6BD3-304A-A441-777C46CF56B2}"/>
              </a:ext>
            </a:extLst>
          </p:cNvPr>
          <p:cNvSpPr/>
          <p:nvPr/>
        </p:nvSpPr>
        <p:spPr>
          <a:xfrm>
            <a:off x="1510997" y="433745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9" name="ひし形 98">
            <a:extLst>
              <a:ext uri="{FF2B5EF4-FFF2-40B4-BE49-F238E27FC236}">
                <a16:creationId xmlns:a16="http://schemas.microsoft.com/office/drawing/2014/main" id="{2C994FF6-C0CB-C44D-BAE1-FD3B3D2BD164}"/>
              </a:ext>
            </a:extLst>
          </p:cNvPr>
          <p:cNvSpPr/>
          <p:nvPr/>
        </p:nvSpPr>
        <p:spPr>
          <a:xfrm>
            <a:off x="1524850" y="346461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0" name="ひし形 99">
            <a:extLst>
              <a:ext uri="{FF2B5EF4-FFF2-40B4-BE49-F238E27FC236}">
                <a16:creationId xmlns:a16="http://schemas.microsoft.com/office/drawing/2014/main" id="{752DD08B-D820-C84D-B2C6-1FF956317296}"/>
              </a:ext>
            </a:extLst>
          </p:cNvPr>
          <p:cNvSpPr/>
          <p:nvPr/>
        </p:nvSpPr>
        <p:spPr>
          <a:xfrm>
            <a:off x="1871212" y="300433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ひし形 100">
            <a:extLst>
              <a:ext uri="{FF2B5EF4-FFF2-40B4-BE49-F238E27FC236}">
                <a16:creationId xmlns:a16="http://schemas.microsoft.com/office/drawing/2014/main" id="{9C09E0ED-A264-C44D-BC56-78F5D132C809}"/>
              </a:ext>
            </a:extLst>
          </p:cNvPr>
          <p:cNvSpPr/>
          <p:nvPr/>
        </p:nvSpPr>
        <p:spPr>
          <a:xfrm>
            <a:off x="1857359" y="390796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" name="ひし形 101">
            <a:extLst>
              <a:ext uri="{FF2B5EF4-FFF2-40B4-BE49-F238E27FC236}">
                <a16:creationId xmlns:a16="http://schemas.microsoft.com/office/drawing/2014/main" id="{6240358B-490C-A141-9E5F-233D106ECDD5}"/>
              </a:ext>
            </a:extLst>
          </p:cNvPr>
          <p:cNvSpPr/>
          <p:nvPr/>
        </p:nvSpPr>
        <p:spPr>
          <a:xfrm>
            <a:off x="2203721" y="345075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ひし形 103">
            <a:extLst>
              <a:ext uri="{FF2B5EF4-FFF2-40B4-BE49-F238E27FC236}">
                <a16:creationId xmlns:a16="http://schemas.microsoft.com/office/drawing/2014/main" id="{4427265A-1D54-3D48-BCDF-820267D437B6}"/>
              </a:ext>
            </a:extLst>
          </p:cNvPr>
          <p:cNvSpPr/>
          <p:nvPr/>
        </p:nvSpPr>
        <p:spPr>
          <a:xfrm>
            <a:off x="169515" y="434469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" name="ひし形 104">
            <a:extLst>
              <a:ext uri="{FF2B5EF4-FFF2-40B4-BE49-F238E27FC236}">
                <a16:creationId xmlns:a16="http://schemas.microsoft.com/office/drawing/2014/main" id="{AA0AE418-8BE6-C14D-99B5-1967A1C3EE55}"/>
              </a:ext>
            </a:extLst>
          </p:cNvPr>
          <p:cNvSpPr/>
          <p:nvPr/>
        </p:nvSpPr>
        <p:spPr>
          <a:xfrm>
            <a:off x="3165717" y="305862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6" name="ひし形 105">
            <a:extLst>
              <a:ext uri="{FF2B5EF4-FFF2-40B4-BE49-F238E27FC236}">
                <a16:creationId xmlns:a16="http://schemas.microsoft.com/office/drawing/2014/main" id="{ABE89C17-E2B2-8840-BBB2-342589A113E5}"/>
              </a:ext>
            </a:extLst>
          </p:cNvPr>
          <p:cNvSpPr/>
          <p:nvPr/>
        </p:nvSpPr>
        <p:spPr>
          <a:xfrm>
            <a:off x="2160357" y="437058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7" name="ひし形 106">
            <a:extLst>
              <a:ext uri="{FF2B5EF4-FFF2-40B4-BE49-F238E27FC236}">
                <a16:creationId xmlns:a16="http://schemas.microsoft.com/office/drawing/2014/main" id="{A20D28E5-03CF-1947-BBD2-A71185E8AA0B}"/>
              </a:ext>
            </a:extLst>
          </p:cNvPr>
          <p:cNvSpPr/>
          <p:nvPr/>
        </p:nvSpPr>
        <p:spPr>
          <a:xfrm>
            <a:off x="2506719" y="394109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8" name="ひし形 107">
            <a:extLst>
              <a:ext uri="{FF2B5EF4-FFF2-40B4-BE49-F238E27FC236}">
                <a16:creationId xmlns:a16="http://schemas.microsoft.com/office/drawing/2014/main" id="{EDCA7EEC-DBF2-2644-BD7F-66947BC01CC7}"/>
              </a:ext>
            </a:extLst>
          </p:cNvPr>
          <p:cNvSpPr/>
          <p:nvPr/>
        </p:nvSpPr>
        <p:spPr>
          <a:xfrm>
            <a:off x="2853081" y="348388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0" name="ひし形 109">
            <a:extLst>
              <a:ext uri="{FF2B5EF4-FFF2-40B4-BE49-F238E27FC236}">
                <a16:creationId xmlns:a16="http://schemas.microsoft.com/office/drawing/2014/main" id="{120AC7DE-5012-CC4D-85E4-5EDF1462B216}"/>
              </a:ext>
            </a:extLst>
          </p:cNvPr>
          <p:cNvSpPr/>
          <p:nvPr/>
        </p:nvSpPr>
        <p:spPr>
          <a:xfrm>
            <a:off x="2816341" y="439046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1" name="ひし形 110">
            <a:extLst>
              <a:ext uri="{FF2B5EF4-FFF2-40B4-BE49-F238E27FC236}">
                <a16:creationId xmlns:a16="http://schemas.microsoft.com/office/drawing/2014/main" id="{05D269BD-5207-3443-8232-C3462B80781A}"/>
              </a:ext>
            </a:extLst>
          </p:cNvPr>
          <p:cNvSpPr/>
          <p:nvPr/>
        </p:nvSpPr>
        <p:spPr>
          <a:xfrm>
            <a:off x="3162703" y="396097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2" name="ひし形 111">
            <a:extLst>
              <a:ext uri="{FF2B5EF4-FFF2-40B4-BE49-F238E27FC236}">
                <a16:creationId xmlns:a16="http://schemas.microsoft.com/office/drawing/2014/main" id="{62B95236-95BE-5B47-ACC3-565547D0699B}"/>
              </a:ext>
            </a:extLst>
          </p:cNvPr>
          <p:cNvSpPr/>
          <p:nvPr/>
        </p:nvSpPr>
        <p:spPr>
          <a:xfrm>
            <a:off x="3509065" y="350376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ひし形 113">
            <a:extLst>
              <a:ext uri="{FF2B5EF4-FFF2-40B4-BE49-F238E27FC236}">
                <a16:creationId xmlns:a16="http://schemas.microsoft.com/office/drawing/2014/main" id="{DDF94FD1-4CD4-CD47-8A62-3A0042DA6F78}"/>
              </a:ext>
            </a:extLst>
          </p:cNvPr>
          <p:cNvSpPr/>
          <p:nvPr/>
        </p:nvSpPr>
        <p:spPr>
          <a:xfrm>
            <a:off x="3485578" y="44037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5" name="ひし形 114">
            <a:extLst>
              <a:ext uri="{FF2B5EF4-FFF2-40B4-BE49-F238E27FC236}">
                <a16:creationId xmlns:a16="http://schemas.microsoft.com/office/drawing/2014/main" id="{E0849A31-2DB5-6849-9660-CAADAADB0903}"/>
              </a:ext>
            </a:extLst>
          </p:cNvPr>
          <p:cNvSpPr/>
          <p:nvPr/>
        </p:nvSpPr>
        <p:spPr>
          <a:xfrm>
            <a:off x="3831940" y="397422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6" name="ひし形 115">
            <a:extLst>
              <a:ext uri="{FF2B5EF4-FFF2-40B4-BE49-F238E27FC236}">
                <a16:creationId xmlns:a16="http://schemas.microsoft.com/office/drawing/2014/main" id="{829A60B8-C0A9-E848-8620-2E192B62B131}"/>
              </a:ext>
            </a:extLst>
          </p:cNvPr>
          <p:cNvSpPr/>
          <p:nvPr/>
        </p:nvSpPr>
        <p:spPr>
          <a:xfrm>
            <a:off x="4178302" y="35170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8" name="ひし形 117">
            <a:extLst>
              <a:ext uri="{FF2B5EF4-FFF2-40B4-BE49-F238E27FC236}">
                <a16:creationId xmlns:a16="http://schemas.microsoft.com/office/drawing/2014/main" id="{2A62BF60-7618-5D47-89C6-D342D64CECD3}"/>
              </a:ext>
            </a:extLst>
          </p:cNvPr>
          <p:cNvSpPr/>
          <p:nvPr/>
        </p:nvSpPr>
        <p:spPr>
          <a:xfrm>
            <a:off x="4141562" y="442360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9" name="ひし形 118">
            <a:extLst>
              <a:ext uri="{FF2B5EF4-FFF2-40B4-BE49-F238E27FC236}">
                <a16:creationId xmlns:a16="http://schemas.microsoft.com/office/drawing/2014/main" id="{E4013A2B-627D-F446-A629-65FA84171FDC}"/>
              </a:ext>
            </a:extLst>
          </p:cNvPr>
          <p:cNvSpPr/>
          <p:nvPr/>
        </p:nvSpPr>
        <p:spPr>
          <a:xfrm>
            <a:off x="4487924" y="399410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ひし形 119">
            <a:extLst>
              <a:ext uri="{FF2B5EF4-FFF2-40B4-BE49-F238E27FC236}">
                <a16:creationId xmlns:a16="http://schemas.microsoft.com/office/drawing/2014/main" id="{21207261-6DB2-EB48-95B4-9451E9E01059}"/>
              </a:ext>
            </a:extLst>
          </p:cNvPr>
          <p:cNvSpPr/>
          <p:nvPr/>
        </p:nvSpPr>
        <p:spPr>
          <a:xfrm>
            <a:off x="4834286" y="353690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2" name="ひし形 121">
            <a:extLst>
              <a:ext uri="{FF2B5EF4-FFF2-40B4-BE49-F238E27FC236}">
                <a16:creationId xmlns:a16="http://schemas.microsoft.com/office/drawing/2014/main" id="{C0E4A5C4-98FA-AF42-8B25-DF64F0E5EBE3}"/>
              </a:ext>
            </a:extLst>
          </p:cNvPr>
          <p:cNvSpPr/>
          <p:nvPr/>
        </p:nvSpPr>
        <p:spPr>
          <a:xfrm>
            <a:off x="4837295" y="44037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3" name="ひし形 122">
            <a:extLst>
              <a:ext uri="{FF2B5EF4-FFF2-40B4-BE49-F238E27FC236}">
                <a16:creationId xmlns:a16="http://schemas.microsoft.com/office/drawing/2014/main" id="{51416B70-34CB-2F4F-951C-AB9F2BB62A5E}"/>
              </a:ext>
            </a:extLst>
          </p:cNvPr>
          <p:cNvSpPr/>
          <p:nvPr/>
        </p:nvSpPr>
        <p:spPr>
          <a:xfrm>
            <a:off x="5183657" y="397422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4" name="ひし形 123">
            <a:extLst>
              <a:ext uri="{FF2B5EF4-FFF2-40B4-BE49-F238E27FC236}">
                <a16:creationId xmlns:a16="http://schemas.microsoft.com/office/drawing/2014/main" id="{DF7A550B-6F43-444B-B47D-25BB3C498FF1}"/>
              </a:ext>
            </a:extLst>
          </p:cNvPr>
          <p:cNvSpPr/>
          <p:nvPr/>
        </p:nvSpPr>
        <p:spPr>
          <a:xfrm>
            <a:off x="5530019" y="35170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6" name="ひし形 125">
            <a:extLst>
              <a:ext uri="{FF2B5EF4-FFF2-40B4-BE49-F238E27FC236}">
                <a16:creationId xmlns:a16="http://schemas.microsoft.com/office/drawing/2014/main" id="{0E84C667-2F10-C146-9D3D-EA700BBBDD8F}"/>
              </a:ext>
            </a:extLst>
          </p:cNvPr>
          <p:cNvSpPr/>
          <p:nvPr/>
        </p:nvSpPr>
        <p:spPr>
          <a:xfrm>
            <a:off x="5493279" y="442360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7" name="ひし形 126">
            <a:extLst>
              <a:ext uri="{FF2B5EF4-FFF2-40B4-BE49-F238E27FC236}">
                <a16:creationId xmlns:a16="http://schemas.microsoft.com/office/drawing/2014/main" id="{AF5372BD-898E-9447-BAED-61D4B0E11A1F}"/>
              </a:ext>
            </a:extLst>
          </p:cNvPr>
          <p:cNvSpPr/>
          <p:nvPr/>
        </p:nvSpPr>
        <p:spPr>
          <a:xfrm>
            <a:off x="5839641" y="399410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8" name="ひし形 127">
            <a:extLst>
              <a:ext uri="{FF2B5EF4-FFF2-40B4-BE49-F238E27FC236}">
                <a16:creationId xmlns:a16="http://schemas.microsoft.com/office/drawing/2014/main" id="{939B568E-6E81-944E-886E-F28F2EC48737}"/>
              </a:ext>
            </a:extLst>
          </p:cNvPr>
          <p:cNvSpPr/>
          <p:nvPr/>
        </p:nvSpPr>
        <p:spPr>
          <a:xfrm>
            <a:off x="6186003" y="353690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ひし形 129">
            <a:extLst>
              <a:ext uri="{FF2B5EF4-FFF2-40B4-BE49-F238E27FC236}">
                <a16:creationId xmlns:a16="http://schemas.microsoft.com/office/drawing/2014/main" id="{99FDF238-D324-004F-B918-048BFBD00E18}"/>
              </a:ext>
            </a:extLst>
          </p:cNvPr>
          <p:cNvSpPr/>
          <p:nvPr/>
        </p:nvSpPr>
        <p:spPr>
          <a:xfrm>
            <a:off x="6169142" y="440371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1" name="ひし形 130">
            <a:extLst>
              <a:ext uri="{FF2B5EF4-FFF2-40B4-BE49-F238E27FC236}">
                <a16:creationId xmlns:a16="http://schemas.microsoft.com/office/drawing/2014/main" id="{52CD90DD-F350-DB4E-AEB3-E5BC325C69ED}"/>
              </a:ext>
            </a:extLst>
          </p:cNvPr>
          <p:cNvSpPr/>
          <p:nvPr/>
        </p:nvSpPr>
        <p:spPr>
          <a:xfrm>
            <a:off x="6515504" y="397422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2" name="ひし形 131">
            <a:extLst>
              <a:ext uri="{FF2B5EF4-FFF2-40B4-BE49-F238E27FC236}">
                <a16:creationId xmlns:a16="http://schemas.microsoft.com/office/drawing/2014/main" id="{E92DE000-05F1-DE4B-B870-443CD83C1951}"/>
              </a:ext>
            </a:extLst>
          </p:cNvPr>
          <p:cNvSpPr/>
          <p:nvPr/>
        </p:nvSpPr>
        <p:spPr>
          <a:xfrm>
            <a:off x="6861866" y="351701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4" name="ひし形 133">
            <a:extLst>
              <a:ext uri="{FF2B5EF4-FFF2-40B4-BE49-F238E27FC236}">
                <a16:creationId xmlns:a16="http://schemas.microsoft.com/office/drawing/2014/main" id="{885F99D6-0B95-3E45-A7C2-51FE94337C21}"/>
              </a:ext>
            </a:extLst>
          </p:cNvPr>
          <p:cNvSpPr/>
          <p:nvPr/>
        </p:nvSpPr>
        <p:spPr>
          <a:xfrm>
            <a:off x="6825126" y="44235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5" name="ひし形 134">
            <a:extLst>
              <a:ext uri="{FF2B5EF4-FFF2-40B4-BE49-F238E27FC236}">
                <a16:creationId xmlns:a16="http://schemas.microsoft.com/office/drawing/2014/main" id="{FF269339-FF58-274D-B606-720B2B01BD15}"/>
              </a:ext>
            </a:extLst>
          </p:cNvPr>
          <p:cNvSpPr/>
          <p:nvPr/>
        </p:nvSpPr>
        <p:spPr>
          <a:xfrm>
            <a:off x="7171488" y="399410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6" name="ひし形 135">
            <a:extLst>
              <a:ext uri="{FF2B5EF4-FFF2-40B4-BE49-F238E27FC236}">
                <a16:creationId xmlns:a16="http://schemas.microsoft.com/office/drawing/2014/main" id="{1DB7F3DA-EEA2-BD40-82E5-B000AEADB013}"/>
              </a:ext>
            </a:extLst>
          </p:cNvPr>
          <p:cNvSpPr/>
          <p:nvPr/>
        </p:nvSpPr>
        <p:spPr>
          <a:xfrm>
            <a:off x="7517850" y="35368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7" name="ひし形 136">
            <a:extLst>
              <a:ext uri="{FF2B5EF4-FFF2-40B4-BE49-F238E27FC236}">
                <a16:creationId xmlns:a16="http://schemas.microsoft.com/office/drawing/2014/main" id="{3EE7653F-F40C-F340-8E92-F38305CF9E43}"/>
              </a:ext>
            </a:extLst>
          </p:cNvPr>
          <p:cNvSpPr/>
          <p:nvPr/>
        </p:nvSpPr>
        <p:spPr>
          <a:xfrm>
            <a:off x="7823860" y="397965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8" name="ひし形 137">
            <a:extLst>
              <a:ext uri="{FF2B5EF4-FFF2-40B4-BE49-F238E27FC236}">
                <a16:creationId xmlns:a16="http://schemas.microsoft.com/office/drawing/2014/main" id="{3613B688-98CC-6440-B4AA-D19612AAEAFA}"/>
              </a:ext>
            </a:extLst>
          </p:cNvPr>
          <p:cNvSpPr/>
          <p:nvPr/>
        </p:nvSpPr>
        <p:spPr>
          <a:xfrm>
            <a:off x="7511224" y="440491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9" name="ひし形 138">
            <a:extLst>
              <a:ext uri="{FF2B5EF4-FFF2-40B4-BE49-F238E27FC236}">
                <a16:creationId xmlns:a16="http://schemas.microsoft.com/office/drawing/2014/main" id="{43ED2DC3-F8CA-F64C-A58E-0F2A95DC32F2}"/>
              </a:ext>
            </a:extLst>
          </p:cNvPr>
          <p:cNvSpPr/>
          <p:nvPr/>
        </p:nvSpPr>
        <p:spPr>
          <a:xfrm>
            <a:off x="8160581" y="352364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1" name="ひし形 140">
            <a:extLst>
              <a:ext uri="{FF2B5EF4-FFF2-40B4-BE49-F238E27FC236}">
                <a16:creationId xmlns:a16="http://schemas.microsoft.com/office/drawing/2014/main" id="{BAB552A5-B91E-6A4F-B808-31ADA5979300}"/>
              </a:ext>
            </a:extLst>
          </p:cNvPr>
          <p:cNvSpPr/>
          <p:nvPr/>
        </p:nvSpPr>
        <p:spPr>
          <a:xfrm>
            <a:off x="8484259" y="397965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2" name="ひし形 141">
            <a:extLst>
              <a:ext uri="{FF2B5EF4-FFF2-40B4-BE49-F238E27FC236}">
                <a16:creationId xmlns:a16="http://schemas.microsoft.com/office/drawing/2014/main" id="{6BB197A4-1F55-234F-B8D8-400C98BFC9B4}"/>
              </a:ext>
            </a:extLst>
          </p:cNvPr>
          <p:cNvSpPr/>
          <p:nvPr/>
        </p:nvSpPr>
        <p:spPr>
          <a:xfrm>
            <a:off x="8171623" y="44049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3" name="ひし形 142">
            <a:extLst>
              <a:ext uri="{FF2B5EF4-FFF2-40B4-BE49-F238E27FC236}">
                <a16:creationId xmlns:a16="http://schemas.microsoft.com/office/drawing/2014/main" id="{224C55E7-2854-3F45-AE83-CFD6A3EA6A75}"/>
              </a:ext>
            </a:extLst>
          </p:cNvPr>
          <p:cNvSpPr/>
          <p:nvPr/>
        </p:nvSpPr>
        <p:spPr>
          <a:xfrm>
            <a:off x="8820980" y="352364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5" name="ひし形 144">
            <a:extLst>
              <a:ext uri="{FF2B5EF4-FFF2-40B4-BE49-F238E27FC236}">
                <a16:creationId xmlns:a16="http://schemas.microsoft.com/office/drawing/2014/main" id="{8ADA78F9-C38A-B448-9923-89AD009F0567}"/>
              </a:ext>
            </a:extLst>
          </p:cNvPr>
          <p:cNvSpPr/>
          <p:nvPr/>
        </p:nvSpPr>
        <p:spPr>
          <a:xfrm>
            <a:off x="9144658" y="397965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6" name="ひし形 145">
            <a:extLst>
              <a:ext uri="{FF2B5EF4-FFF2-40B4-BE49-F238E27FC236}">
                <a16:creationId xmlns:a16="http://schemas.microsoft.com/office/drawing/2014/main" id="{9EA0D717-ED85-CE43-9677-A0E5222FD1C4}"/>
              </a:ext>
            </a:extLst>
          </p:cNvPr>
          <p:cNvSpPr/>
          <p:nvPr/>
        </p:nvSpPr>
        <p:spPr>
          <a:xfrm>
            <a:off x="8832022" y="440491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ひし形 146">
            <a:extLst>
              <a:ext uri="{FF2B5EF4-FFF2-40B4-BE49-F238E27FC236}">
                <a16:creationId xmlns:a16="http://schemas.microsoft.com/office/drawing/2014/main" id="{93F5A0AD-95C2-B749-BCF4-E9E5DE6275B0}"/>
              </a:ext>
            </a:extLst>
          </p:cNvPr>
          <p:cNvSpPr/>
          <p:nvPr/>
        </p:nvSpPr>
        <p:spPr>
          <a:xfrm>
            <a:off x="9481379" y="352364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8" name="ひし形 147">
            <a:extLst>
              <a:ext uri="{FF2B5EF4-FFF2-40B4-BE49-F238E27FC236}">
                <a16:creationId xmlns:a16="http://schemas.microsoft.com/office/drawing/2014/main" id="{9E9ABEE4-DD69-6F40-9FCE-695C8F624C8B}"/>
              </a:ext>
            </a:extLst>
          </p:cNvPr>
          <p:cNvSpPr/>
          <p:nvPr/>
        </p:nvSpPr>
        <p:spPr>
          <a:xfrm>
            <a:off x="9818100" y="307663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9" name="ひし形 148">
            <a:extLst>
              <a:ext uri="{FF2B5EF4-FFF2-40B4-BE49-F238E27FC236}">
                <a16:creationId xmlns:a16="http://schemas.microsoft.com/office/drawing/2014/main" id="{64B90C43-A09E-BD47-A854-49B75E6A3CA3}"/>
              </a:ext>
            </a:extLst>
          </p:cNvPr>
          <p:cNvSpPr/>
          <p:nvPr/>
        </p:nvSpPr>
        <p:spPr>
          <a:xfrm>
            <a:off x="9805056" y="397965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0" name="ひし形 149">
            <a:extLst>
              <a:ext uri="{FF2B5EF4-FFF2-40B4-BE49-F238E27FC236}">
                <a16:creationId xmlns:a16="http://schemas.microsoft.com/office/drawing/2014/main" id="{41E74BEE-BA1D-204C-BFFC-590E1FC05B77}"/>
              </a:ext>
            </a:extLst>
          </p:cNvPr>
          <p:cNvSpPr/>
          <p:nvPr/>
        </p:nvSpPr>
        <p:spPr>
          <a:xfrm>
            <a:off x="9492420" y="440491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1" name="ひし形 150">
            <a:extLst>
              <a:ext uri="{FF2B5EF4-FFF2-40B4-BE49-F238E27FC236}">
                <a16:creationId xmlns:a16="http://schemas.microsoft.com/office/drawing/2014/main" id="{58DD0F17-DB9E-BF45-8246-6014143A7243}"/>
              </a:ext>
            </a:extLst>
          </p:cNvPr>
          <p:cNvSpPr/>
          <p:nvPr/>
        </p:nvSpPr>
        <p:spPr>
          <a:xfrm>
            <a:off x="184041" y="170355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2" name="ひし形 151">
            <a:extLst>
              <a:ext uri="{FF2B5EF4-FFF2-40B4-BE49-F238E27FC236}">
                <a16:creationId xmlns:a16="http://schemas.microsoft.com/office/drawing/2014/main" id="{681042FA-6197-A149-B0F7-498427599C97}"/>
              </a:ext>
            </a:extLst>
          </p:cNvPr>
          <p:cNvSpPr/>
          <p:nvPr/>
        </p:nvSpPr>
        <p:spPr>
          <a:xfrm>
            <a:off x="530403" y="126020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3" name="ひし形 152">
            <a:extLst>
              <a:ext uri="{FF2B5EF4-FFF2-40B4-BE49-F238E27FC236}">
                <a16:creationId xmlns:a16="http://schemas.microsoft.com/office/drawing/2014/main" id="{36EFD9BA-13FE-324E-874C-D907167ABD0F}"/>
              </a:ext>
            </a:extLst>
          </p:cNvPr>
          <p:cNvSpPr/>
          <p:nvPr/>
        </p:nvSpPr>
        <p:spPr>
          <a:xfrm>
            <a:off x="516550" y="214689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4" name="ひし形 153">
            <a:extLst>
              <a:ext uri="{FF2B5EF4-FFF2-40B4-BE49-F238E27FC236}">
                <a16:creationId xmlns:a16="http://schemas.microsoft.com/office/drawing/2014/main" id="{86E9B907-4DE5-E84B-AA7F-CD82B2976D39}"/>
              </a:ext>
            </a:extLst>
          </p:cNvPr>
          <p:cNvSpPr/>
          <p:nvPr/>
        </p:nvSpPr>
        <p:spPr>
          <a:xfrm>
            <a:off x="862912" y="168969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5" name="ひし形 154">
            <a:extLst>
              <a:ext uri="{FF2B5EF4-FFF2-40B4-BE49-F238E27FC236}">
                <a16:creationId xmlns:a16="http://schemas.microsoft.com/office/drawing/2014/main" id="{ACDA909A-42E0-0D45-B118-BECC656DA56C}"/>
              </a:ext>
            </a:extLst>
          </p:cNvPr>
          <p:cNvSpPr/>
          <p:nvPr/>
        </p:nvSpPr>
        <p:spPr>
          <a:xfrm>
            <a:off x="849059" y="259024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6" name="ひし形 155">
            <a:extLst>
              <a:ext uri="{FF2B5EF4-FFF2-40B4-BE49-F238E27FC236}">
                <a16:creationId xmlns:a16="http://schemas.microsoft.com/office/drawing/2014/main" id="{B9DC7FCA-1C07-B145-8C63-A3F831396EBC}"/>
              </a:ext>
            </a:extLst>
          </p:cNvPr>
          <p:cNvSpPr/>
          <p:nvPr/>
        </p:nvSpPr>
        <p:spPr>
          <a:xfrm>
            <a:off x="1195421" y="21468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7" name="ひし形 156">
            <a:extLst>
              <a:ext uri="{FF2B5EF4-FFF2-40B4-BE49-F238E27FC236}">
                <a16:creationId xmlns:a16="http://schemas.microsoft.com/office/drawing/2014/main" id="{AD5A1E91-1279-9A4B-992A-A7C58DEA3746}"/>
              </a:ext>
            </a:extLst>
          </p:cNvPr>
          <p:cNvSpPr/>
          <p:nvPr/>
        </p:nvSpPr>
        <p:spPr>
          <a:xfrm>
            <a:off x="2533290" y="12644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8" name="ひし形 157">
            <a:extLst>
              <a:ext uri="{FF2B5EF4-FFF2-40B4-BE49-F238E27FC236}">
                <a16:creationId xmlns:a16="http://schemas.microsoft.com/office/drawing/2014/main" id="{6A257F35-4EB5-2A47-8CD9-F7262809A136}"/>
              </a:ext>
            </a:extLst>
          </p:cNvPr>
          <p:cNvSpPr/>
          <p:nvPr/>
        </p:nvSpPr>
        <p:spPr>
          <a:xfrm>
            <a:off x="1527930" y="257639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9" name="ひし形 158">
            <a:extLst>
              <a:ext uri="{FF2B5EF4-FFF2-40B4-BE49-F238E27FC236}">
                <a16:creationId xmlns:a16="http://schemas.microsoft.com/office/drawing/2014/main" id="{17AE8817-4507-8545-B381-180E1EE2BDD5}"/>
              </a:ext>
            </a:extLst>
          </p:cNvPr>
          <p:cNvSpPr/>
          <p:nvPr/>
        </p:nvSpPr>
        <p:spPr>
          <a:xfrm>
            <a:off x="1541783" y="170354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0" name="ひし形 159">
            <a:extLst>
              <a:ext uri="{FF2B5EF4-FFF2-40B4-BE49-F238E27FC236}">
                <a16:creationId xmlns:a16="http://schemas.microsoft.com/office/drawing/2014/main" id="{3FF67149-EA91-F545-B112-D995627B62FE}"/>
              </a:ext>
            </a:extLst>
          </p:cNvPr>
          <p:cNvSpPr/>
          <p:nvPr/>
        </p:nvSpPr>
        <p:spPr>
          <a:xfrm>
            <a:off x="1888145" y="126019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1" name="ひし形 160">
            <a:extLst>
              <a:ext uri="{FF2B5EF4-FFF2-40B4-BE49-F238E27FC236}">
                <a16:creationId xmlns:a16="http://schemas.microsoft.com/office/drawing/2014/main" id="{50718E9D-16E3-6D42-85A6-3DDFAB45A2B3}"/>
              </a:ext>
            </a:extLst>
          </p:cNvPr>
          <p:cNvSpPr/>
          <p:nvPr/>
        </p:nvSpPr>
        <p:spPr>
          <a:xfrm>
            <a:off x="1874292" y="214689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2" name="ひし形 161">
            <a:extLst>
              <a:ext uri="{FF2B5EF4-FFF2-40B4-BE49-F238E27FC236}">
                <a16:creationId xmlns:a16="http://schemas.microsoft.com/office/drawing/2014/main" id="{F7D2333B-EDB2-ED4D-AD1F-D6F80A50660F}"/>
              </a:ext>
            </a:extLst>
          </p:cNvPr>
          <p:cNvSpPr/>
          <p:nvPr/>
        </p:nvSpPr>
        <p:spPr>
          <a:xfrm>
            <a:off x="2220654" y="168969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3" name="ひし形 162">
            <a:extLst>
              <a:ext uri="{FF2B5EF4-FFF2-40B4-BE49-F238E27FC236}">
                <a16:creationId xmlns:a16="http://schemas.microsoft.com/office/drawing/2014/main" id="{67ABD09A-BE32-D247-BFF1-762E488FA773}"/>
              </a:ext>
            </a:extLst>
          </p:cNvPr>
          <p:cNvSpPr/>
          <p:nvPr/>
        </p:nvSpPr>
        <p:spPr>
          <a:xfrm>
            <a:off x="1209280" y="123249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4" name="ひし形 163">
            <a:extLst>
              <a:ext uri="{FF2B5EF4-FFF2-40B4-BE49-F238E27FC236}">
                <a16:creationId xmlns:a16="http://schemas.microsoft.com/office/drawing/2014/main" id="{A5F6DA63-1236-2242-9602-5A34EEED1D79}"/>
              </a:ext>
            </a:extLst>
          </p:cNvPr>
          <p:cNvSpPr/>
          <p:nvPr/>
        </p:nvSpPr>
        <p:spPr>
          <a:xfrm>
            <a:off x="186448" y="258362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5" name="ひし形 164">
            <a:extLst>
              <a:ext uri="{FF2B5EF4-FFF2-40B4-BE49-F238E27FC236}">
                <a16:creationId xmlns:a16="http://schemas.microsoft.com/office/drawing/2014/main" id="{F2FBE9F1-FF62-9C4E-A263-E1C172805239}"/>
              </a:ext>
            </a:extLst>
          </p:cNvPr>
          <p:cNvSpPr/>
          <p:nvPr/>
        </p:nvSpPr>
        <p:spPr>
          <a:xfrm>
            <a:off x="3182650" y="129755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7" name="ひし形 166">
            <a:extLst>
              <a:ext uri="{FF2B5EF4-FFF2-40B4-BE49-F238E27FC236}">
                <a16:creationId xmlns:a16="http://schemas.microsoft.com/office/drawing/2014/main" id="{3723C167-406E-644D-9DBA-0874D0A7279F}"/>
              </a:ext>
            </a:extLst>
          </p:cNvPr>
          <p:cNvSpPr/>
          <p:nvPr/>
        </p:nvSpPr>
        <p:spPr>
          <a:xfrm>
            <a:off x="2523652" y="218002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8" name="ひし形 167">
            <a:extLst>
              <a:ext uri="{FF2B5EF4-FFF2-40B4-BE49-F238E27FC236}">
                <a16:creationId xmlns:a16="http://schemas.microsoft.com/office/drawing/2014/main" id="{118B8B1C-812B-7748-A85D-C7937E974E87}"/>
              </a:ext>
            </a:extLst>
          </p:cNvPr>
          <p:cNvSpPr/>
          <p:nvPr/>
        </p:nvSpPr>
        <p:spPr>
          <a:xfrm>
            <a:off x="2870014" y="172281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9" name="ひし形 168">
            <a:extLst>
              <a:ext uri="{FF2B5EF4-FFF2-40B4-BE49-F238E27FC236}">
                <a16:creationId xmlns:a16="http://schemas.microsoft.com/office/drawing/2014/main" id="{990BAEA1-56EE-A243-A372-F69D329B6223}"/>
              </a:ext>
            </a:extLst>
          </p:cNvPr>
          <p:cNvSpPr/>
          <p:nvPr/>
        </p:nvSpPr>
        <p:spPr>
          <a:xfrm>
            <a:off x="3838634" y="131743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1" name="ひし形 170">
            <a:extLst>
              <a:ext uri="{FF2B5EF4-FFF2-40B4-BE49-F238E27FC236}">
                <a16:creationId xmlns:a16="http://schemas.microsoft.com/office/drawing/2014/main" id="{23D48474-1D93-134A-82DB-96A6DE3B5858}"/>
              </a:ext>
            </a:extLst>
          </p:cNvPr>
          <p:cNvSpPr/>
          <p:nvPr/>
        </p:nvSpPr>
        <p:spPr>
          <a:xfrm>
            <a:off x="3179636" y="219990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2" name="ひし形 171">
            <a:extLst>
              <a:ext uri="{FF2B5EF4-FFF2-40B4-BE49-F238E27FC236}">
                <a16:creationId xmlns:a16="http://schemas.microsoft.com/office/drawing/2014/main" id="{7D5FAA76-42D0-3F4B-BEE5-AA1AC40E77A0}"/>
              </a:ext>
            </a:extLst>
          </p:cNvPr>
          <p:cNvSpPr/>
          <p:nvPr/>
        </p:nvSpPr>
        <p:spPr>
          <a:xfrm>
            <a:off x="3525998" y="174270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3" name="ひし形 172">
            <a:extLst>
              <a:ext uri="{FF2B5EF4-FFF2-40B4-BE49-F238E27FC236}">
                <a16:creationId xmlns:a16="http://schemas.microsoft.com/office/drawing/2014/main" id="{8D485FF1-674C-2D41-B222-881E8218A949}"/>
              </a:ext>
            </a:extLst>
          </p:cNvPr>
          <p:cNvSpPr/>
          <p:nvPr/>
        </p:nvSpPr>
        <p:spPr>
          <a:xfrm>
            <a:off x="4507871" y="133068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4" name="ひし形 173">
            <a:extLst>
              <a:ext uri="{FF2B5EF4-FFF2-40B4-BE49-F238E27FC236}">
                <a16:creationId xmlns:a16="http://schemas.microsoft.com/office/drawing/2014/main" id="{A5FC36BF-F1F6-4D4D-B258-344EE9B750FC}"/>
              </a:ext>
            </a:extLst>
          </p:cNvPr>
          <p:cNvSpPr/>
          <p:nvPr/>
        </p:nvSpPr>
        <p:spPr>
          <a:xfrm>
            <a:off x="3502511" y="26426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5" name="ひし形 174">
            <a:extLst>
              <a:ext uri="{FF2B5EF4-FFF2-40B4-BE49-F238E27FC236}">
                <a16:creationId xmlns:a16="http://schemas.microsoft.com/office/drawing/2014/main" id="{EA5D7581-D83F-2547-A51E-DAAFAAE8ACDC}"/>
              </a:ext>
            </a:extLst>
          </p:cNvPr>
          <p:cNvSpPr/>
          <p:nvPr/>
        </p:nvSpPr>
        <p:spPr>
          <a:xfrm>
            <a:off x="3848873" y="221315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6" name="ひし形 175">
            <a:extLst>
              <a:ext uri="{FF2B5EF4-FFF2-40B4-BE49-F238E27FC236}">
                <a16:creationId xmlns:a16="http://schemas.microsoft.com/office/drawing/2014/main" id="{E167811C-C56B-554C-8412-82209BBD81B7}"/>
              </a:ext>
            </a:extLst>
          </p:cNvPr>
          <p:cNvSpPr/>
          <p:nvPr/>
        </p:nvSpPr>
        <p:spPr>
          <a:xfrm>
            <a:off x="4195235" y="17559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7" name="ひし形 176">
            <a:extLst>
              <a:ext uri="{FF2B5EF4-FFF2-40B4-BE49-F238E27FC236}">
                <a16:creationId xmlns:a16="http://schemas.microsoft.com/office/drawing/2014/main" id="{6930511C-0E68-684E-A7AA-B03AB05BDA71}"/>
              </a:ext>
            </a:extLst>
          </p:cNvPr>
          <p:cNvSpPr/>
          <p:nvPr/>
        </p:nvSpPr>
        <p:spPr>
          <a:xfrm>
            <a:off x="5163855" y="135057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ひし形 177">
            <a:extLst>
              <a:ext uri="{FF2B5EF4-FFF2-40B4-BE49-F238E27FC236}">
                <a16:creationId xmlns:a16="http://schemas.microsoft.com/office/drawing/2014/main" id="{37F8B794-BE59-B54B-85ED-D48D45F0B065}"/>
              </a:ext>
            </a:extLst>
          </p:cNvPr>
          <p:cNvSpPr/>
          <p:nvPr/>
        </p:nvSpPr>
        <p:spPr>
          <a:xfrm>
            <a:off x="4158495" y="266253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ひし形 178">
            <a:extLst>
              <a:ext uri="{FF2B5EF4-FFF2-40B4-BE49-F238E27FC236}">
                <a16:creationId xmlns:a16="http://schemas.microsoft.com/office/drawing/2014/main" id="{3BB34076-AF4E-E34E-AA1C-63363D68A15D}"/>
              </a:ext>
            </a:extLst>
          </p:cNvPr>
          <p:cNvSpPr/>
          <p:nvPr/>
        </p:nvSpPr>
        <p:spPr>
          <a:xfrm>
            <a:off x="4504857" y="223303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0" name="ひし形 179">
            <a:extLst>
              <a:ext uri="{FF2B5EF4-FFF2-40B4-BE49-F238E27FC236}">
                <a16:creationId xmlns:a16="http://schemas.microsoft.com/office/drawing/2014/main" id="{A74194DD-8543-1E4D-91F4-5FEFC6DF34C9}"/>
              </a:ext>
            </a:extLst>
          </p:cNvPr>
          <p:cNvSpPr/>
          <p:nvPr/>
        </p:nvSpPr>
        <p:spPr>
          <a:xfrm>
            <a:off x="4851219" y="177583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1" name="ひし形 180">
            <a:extLst>
              <a:ext uri="{FF2B5EF4-FFF2-40B4-BE49-F238E27FC236}">
                <a16:creationId xmlns:a16="http://schemas.microsoft.com/office/drawing/2014/main" id="{BDCD47A5-A015-3845-BBDF-F91E81CDF25A}"/>
              </a:ext>
            </a:extLst>
          </p:cNvPr>
          <p:cNvSpPr/>
          <p:nvPr/>
        </p:nvSpPr>
        <p:spPr>
          <a:xfrm>
            <a:off x="5859588" y="133068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2" name="ひし形 181">
            <a:extLst>
              <a:ext uri="{FF2B5EF4-FFF2-40B4-BE49-F238E27FC236}">
                <a16:creationId xmlns:a16="http://schemas.microsoft.com/office/drawing/2014/main" id="{DE883469-E465-FA4F-834B-73BC4843879A}"/>
              </a:ext>
            </a:extLst>
          </p:cNvPr>
          <p:cNvSpPr/>
          <p:nvPr/>
        </p:nvSpPr>
        <p:spPr>
          <a:xfrm>
            <a:off x="4854228" y="26426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3" name="ひし形 182">
            <a:extLst>
              <a:ext uri="{FF2B5EF4-FFF2-40B4-BE49-F238E27FC236}">
                <a16:creationId xmlns:a16="http://schemas.microsoft.com/office/drawing/2014/main" id="{BC41231D-3033-2C45-A903-05B2078A233E}"/>
              </a:ext>
            </a:extLst>
          </p:cNvPr>
          <p:cNvSpPr/>
          <p:nvPr/>
        </p:nvSpPr>
        <p:spPr>
          <a:xfrm>
            <a:off x="5200590" y="221315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4" name="ひし形 183">
            <a:extLst>
              <a:ext uri="{FF2B5EF4-FFF2-40B4-BE49-F238E27FC236}">
                <a16:creationId xmlns:a16="http://schemas.microsoft.com/office/drawing/2014/main" id="{FF6402AF-ED69-324B-A9CF-555FFC54C004}"/>
              </a:ext>
            </a:extLst>
          </p:cNvPr>
          <p:cNvSpPr/>
          <p:nvPr/>
        </p:nvSpPr>
        <p:spPr>
          <a:xfrm>
            <a:off x="5546952" y="17559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ひし形 184">
            <a:extLst>
              <a:ext uri="{FF2B5EF4-FFF2-40B4-BE49-F238E27FC236}">
                <a16:creationId xmlns:a16="http://schemas.microsoft.com/office/drawing/2014/main" id="{DBEC8EE6-FB2F-4040-954D-BC61D0934958}"/>
              </a:ext>
            </a:extLst>
          </p:cNvPr>
          <p:cNvSpPr/>
          <p:nvPr/>
        </p:nvSpPr>
        <p:spPr>
          <a:xfrm>
            <a:off x="6515572" y="135057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6" name="ひし形 185">
            <a:extLst>
              <a:ext uri="{FF2B5EF4-FFF2-40B4-BE49-F238E27FC236}">
                <a16:creationId xmlns:a16="http://schemas.microsoft.com/office/drawing/2014/main" id="{9796DD37-79D1-C24C-AF07-4105DD99B4D5}"/>
              </a:ext>
            </a:extLst>
          </p:cNvPr>
          <p:cNvSpPr/>
          <p:nvPr/>
        </p:nvSpPr>
        <p:spPr>
          <a:xfrm>
            <a:off x="5510212" y="266253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7" name="ひし形 186">
            <a:extLst>
              <a:ext uri="{FF2B5EF4-FFF2-40B4-BE49-F238E27FC236}">
                <a16:creationId xmlns:a16="http://schemas.microsoft.com/office/drawing/2014/main" id="{D0BDE9B2-AA6D-784D-BD18-3E8E4928EB5C}"/>
              </a:ext>
            </a:extLst>
          </p:cNvPr>
          <p:cNvSpPr/>
          <p:nvPr/>
        </p:nvSpPr>
        <p:spPr>
          <a:xfrm>
            <a:off x="5856574" y="223303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ひし形 187">
            <a:extLst>
              <a:ext uri="{FF2B5EF4-FFF2-40B4-BE49-F238E27FC236}">
                <a16:creationId xmlns:a16="http://schemas.microsoft.com/office/drawing/2014/main" id="{DDDC9EF1-FAEF-B244-804D-DBB7AA64B73D}"/>
              </a:ext>
            </a:extLst>
          </p:cNvPr>
          <p:cNvSpPr/>
          <p:nvPr/>
        </p:nvSpPr>
        <p:spPr>
          <a:xfrm>
            <a:off x="6202936" y="177583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9" name="ひし形 188">
            <a:extLst>
              <a:ext uri="{FF2B5EF4-FFF2-40B4-BE49-F238E27FC236}">
                <a16:creationId xmlns:a16="http://schemas.microsoft.com/office/drawing/2014/main" id="{01CF80BD-A915-A04F-A5BC-21718820F22A}"/>
              </a:ext>
            </a:extLst>
          </p:cNvPr>
          <p:cNvSpPr/>
          <p:nvPr/>
        </p:nvSpPr>
        <p:spPr>
          <a:xfrm>
            <a:off x="7191435" y="133068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0" name="ひし形 189">
            <a:extLst>
              <a:ext uri="{FF2B5EF4-FFF2-40B4-BE49-F238E27FC236}">
                <a16:creationId xmlns:a16="http://schemas.microsoft.com/office/drawing/2014/main" id="{82BF60D4-3762-0F46-BEFB-F3807D923389}"/>
              </a:ext>
            </a:extLst>
          </p:cNvPr>
          <p:cNvSpPr/>
          <p:nvPr/>
        </p:nvSpPr>
        <p:spPr>
          <a:xfrm>
            <a:off x="6186075" y="264264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1" name="ひし形 190">
            <a:extLst>
              <a:ext uri="{FF2B5EF4-FFF2-40B4-BE49-F238E27FC236}">
                <a16:creationId xmlns:a16="http://schemas.microsoft.com/office/drawing/2014/main" id="{516F5991-73F9-9A45-8AE2-502149CE1DEF}"/>
              </a:ext>
            </a:extLst>
          </p:cNvPr>
          <p:cNvSpPr/>
          <p:nvPr/>
        </p:nvSpPr>
        <p:spPr>
          <a:xfrm>
            <a:off x="6532437" y="221315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2" name="ひし形 191">
            <a:extLst>
              <a:ext uri="{FF2B5EF4-FFF2-40B4-BE49-F238E27FC236}">
                <a16:creationId xmlns:a16="http://schemas.microsoft.com/office/drawing/2014/main" id="{6FAA5905-E0DC-2643-9578-2680158B0941}"/>
              </a:ext>
            </a:extLst>
          </p:cNvPr>
          <p:cNvSpPr/>
          <p:nvPr/>
        </p:nvSpPr>
        <p:spPr>
          <a:xfrm>
            <a:off x="6878799" y="175594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3" name="ひし形 192">
            <a:extLst>
              <a:ext uri="{FF2B5EF4-FFF2-40B4-BE49-F238E27FC236}">
                <a16:creationId xmlns:a16="http://schemas.microsoft.com/office/drawing/2014/main" id="{5EED4859-8A59-B444-892E-14301A56E143}"/>
              </a:ext>
            </a:extLst>
          </p:cNvPr>
          <p:cNvSpPr/>
          <p:nvPr/>
        </p:nvSpPr>
        <p:spPr>
          <a:xfrm>
            <a:off x="7847419" y="135056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4" name="ひし形 193">
            <a:extLst>
              <a:ext uri="{FF2B5EF4-FFF2-40B4-BE49-F238E27FC236}">
                <a16:creationId xmlns:a16="http://schemas.microsoft.com/office/drawing/2014/main" id="{C47442A7-6180-7845-83DD-68C69BE51C8A}"/>
              </a:ext>
            </a:extLst>
          </p:cNvPr>
          <p:cNvSpPr/>
          <p:nvPr/>
        </p:nvSpPr>
        <p:spPr>
          <a:xfrm>
            <a:off x="6842059" y="26625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5" name="ひし形 194">
            <a:extLst>
              <a:ext uri="{FF2B5EF4-FFF2-40B4-BE49-F238E27FC236}">
                <a16:creationId xmlns:a16="http://schemas.microsoft.com/office/drawing/2014/main" id="{490DE57C-4D08-594B-8B2A-49C605D754E2}"/>
              </a:ext>
            </a:extLst>
          </p:cNvPr>
          <p:cNvSpPr/>
          <p:nvPr/>
        </p:nvSpPr>
        <p:spPr>
          <a:xfrm>
            <a:off x="7188421" y="221610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6" name="ひし形 195">
            <a:extLst>
              <a:ext uri="{FF2B5EF4-FFF2-40B4-BE49-F238E27FC236}">
                <a16:creationId xmlns:a16="http://schemas.microsoft.com/office/drawing/2014/main" id="{86210920-D1EA-4648-B2DD-F45858B0E9AC}"/>
              </a:ext>
            </a:extLst>
          </p:cNvPr>
          <p:cNvSpPr/>
          <p:nvPr/>
        </p:nvSpPr>
        <p:spPr>
          <a:xfrm>
            <a:off x="7534783" y="17758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7" name="ひし形 196">
            <a:extLst>
              <a:ext uri="{FF2B5EF4-FFF2-40B4-BE49-F238E27FC236}">
                <a16:creationId xmlns:a16="http://schemas.microsoft.com/office/drawing/2014/main" id="{516C8ABB-FE86-7340-89A4-7ED7583BBC26}"/>
              </a:ext>
            </a:extLst>
          </p:cNvPr>
          <p:cNvSpPr/>
          <p:nvPr/>
        </p:nvSpPr>
        <p:spPr>
          <a:xfrm>
            <a:off x="7840793" y="220165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8" name="ひし形 197">
            <a:extLst>
              <a:ext uri="{FF2B5EF4-FFF2-40B4-BE49-F238E27FC236}">
                <a16:creationId xmlns:a16="http://schemas.microsoft.com/office/drawing/2014/main" id="{830174E1-8E62-AC41-BF0E-451ACA638392}"/>
              </a:ext>
            </a:extLst>
          </p:cNvPr>
          <p:cNvSpPr/>
          <p:nvPr/>
        </p:nvSpPr>
        <p:spPr>
          <a:xfrm>
            <a:off x="7528157" y="264384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9" name="ひし形 198">
            <a:extLst>
              <a:ext uri="{FF2B5EF4-FFF2-40B4-BE49-F238E27FC236}">
                <a16:creationId xmlns:a16="http://schemas.microsoft.com/office/drawing/2014/main" id="{F7AA2FC4-85B6-B344-97EB-493F36C98BF3}"/>
              </a:ext>
            </a:extLst>
          </p:cNvPr>
          <p:cNvSpPr/>
          <p:nvPr/>
        </p:nvSpPr>
        <p:spPr>
          <a:xfrm>
            <a:off x="8177514" y="176257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0" name="ひし形 199">
            <a:extLst>
              <a:ext uri="{FF2B5EF4-FFF2-40B4-BE49-F238E27FC236}">
                <a16:creationId xmlns:a16="http://schemas.microsoft.com/office/drawing/2014/main" id="{7023298D-2447-8E4F-B405-D946C605B85A}"/>
              </a:ext>
            </a:extLst>
          </p:cNvPr>
          <p:cNvSpPr/>
          <p:nvPr/>
        </p:nvSpPr>
        <p:spPr>
          <a:xfrm>
            <a:off x="8514235" y="131556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1" name="ひし形 200">
            <a:extLst>
              <a:ext uri="{FF2B5EF4-FFF2-40B4-BE49-F238E27FC236}">
                <a16:creationId xmlns:a16="http://schemas.microsoft.com/office/drawing/2014/main" id="{C7DAA889-78CE-2F4B-AAC8-452BD8656C02}"/>
              </a:ext>
            </a:extLst>
          </p:cNvPr>
          <p:cNvSpPr/>
          <p:nvPr/>
        </p:nvSpPr>
        <p:spPr>
          <a:xfrm>
            <a:off x="8501192" y="221858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2" name="ひし形 201">
            <a:extLst>
              <a:ext uri="{FF2B5EF4-FFF2-40B4-BE49-F238E27FC236}">
                <a16:creationId xmlns:a16="http://schemas.microsoft.com/office/drawing/2014/main" id="{27030077-485D-E447-BA04-F9D48A27C76F}"/>
              </a:ext>
            </a:extLst>
          </p:cNvPr>
          <p:cNvSpPr/>
          <p:nvPr/>
        </p:nvSpPr>
        <p:spPr>
          <a:xfrm>
            <a:off x="8188556" y="26438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3" name="ひし形 202">
            <a:extLst>
              <a:ext uri="{FF2B5EF4-FFF2-40B4-BE49-F238E27FC236}">
                <a16:creationId xmlns:a16="http://schemas.microsoft.com/office/drawing/2014/main" id="{EC8DFC70-AC7F-574E-B1A7-D41F175166EC}"/>
              </a:ext>
            </a:extLst>
          </p:cNvPr>
          <p:cNvSpPr/>
          <p:nvPr/>
        </p:nvSpPr>
        <p:spPr>
          <a:xfrm>
            <a:off x="8837913" y="176257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4" name="ひし形 203">
            <a:extLst>
              <a:ext uri="{FF2B5EF4-FFF2-40B4-BE49-F238E27FC236}">
                <a16:creationId xmlns:a16="http://schemas.microsoft.com/office/drawing/2014/main" id="{3A358D6D-6F8F-FA4C-A517-CE53990549A3}"/>
              </a:ext>
            </a:extLst>
          </p:cNvPr>
          <p:cNvSpPr/>
          <p:nvPr/>
        </p:nvSpPr>
        <p:spPr>
          <a:xfrm>
            <a:off x="9174634" y="131557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5" name="ひし形 204">
            <a:extLst>
              <a:ext uri="{FF2B5EF4-FFF2-40B4-BE49-F238E27FC236}">
                <a16:creationId xmlns:a16="http://schemas.microsoft.com/office/drawing/2014/main" id="{2D18EDFE-A1F0-1F44-845E-EEA340670916}"/>
              </a:ext>
            </a:extLst>
          </p:cNvPr>
          <p:cNvSpPr/>
          <p:nvPr/>
        </p:nvSpPr>
        <p:spPr>
          <a:xfrm>
            <a:off x="9161591" y="221858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6" name="ひし形 205">
            <a:extLst>
              <a:ext uri="{FF2B5EF4-FFF2-40B4-BE49-F238E27FC236}">
                <a16:creationId xmlns:a16="http://schemas.microsoft.com/office/drawing/2014/main" id="{EED73ECE-FA9A-8A43-8E12-2EC8F4FC95EF}"/>
              </a:ext>
            </a:extLst>
          </p:cNvPr>
          <p:cNvSpPr/>
          <p:nvPr/>
        </p:nvSpPr>
        <p:spPr>
          <a:xfrm>
            <a:off x="8848955" y="264384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7" name="ひし形 206">
            <a:extLst>
              <a:ext uri="{FF2B5EF4-FFF2-40B4-BE49-F238E27FC236}">
                <a16:creationId xmlns:a16="http://schemas.microsoft.com/office/drawing/2014/main" id="{E9BDD9F7-ED3E-9A41-A2D6-14F78A1FC69A}"/>
              </a:ext>
            </a:extLst>
          </p:cNvPr>
          <p:cNvSpPr/>
          <p:nvPr/>
        </p:nvSpPr>
        <p:spPr>
          <a:xfrm>
            <a:off x="9498312" y="176257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ひし形 207">
            <a:extLst>
              <a:ext uri="{FF2B5EF4-FFF2-40B4-BE49-F238E27FC236}">
                <a16:creationId xmlns:a16="http://schemas.microsoft.com/office/drawing/2014/main" id="{E46F4878-CBE8-A544-9502-9931E87821C7}"/>
              </a:ext>
            </a:extLst>
          </p:cNvPr>
          <p:cNvSpPr/>
          <p:nvPr/>
        </p:nvSpPr>
        <p:spPr>
          <a:xfrm>
            <a:off x="9835033" y="131557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ひし形 208">
            <a:extLst>
              <a:ext uri="{FF2B5EF4-FFF2-40B4-BE49-F238E27FC236}">
                <a16:creationId xmlns:a16="http://schemas.microsoft.com/office/drawing/2014/main" id="{47273A81-952E-C049-8468-A0F97D1AF3F6}"/>
              </a:ext>
            </a:extLst>
          </p:cNvPr>
          <p:cNvSpPr/>
          <p:nvPr/>
        </p:nvSpPr>
        <p:spPr>
          <a:xfrm>
            <a:off x="9821989" y="221858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ひし形 209">
            <a:extLst>
              <a:ext uri="{FF2B5EF4-FFF2-40B4-BE49-F238E27FC236}">
                <a16:creationId xmlns:a16="http://schemas.microsoft.com/office/drawing/2014/main" id="{A9BBA180-F76D-354C-ADFD-ED20A3E67E86}"/>
              </a:ext>
            </a:extLst>
          </p:cNvPr>
          <p:cNvSpPr/>
          <p:nvPr/>
        </p:nvSpPr>
        <p:spPr>
          <a:xfrm>
            <a:off x="9509353" y="264385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1" name="ひし形 210">
            <a:extLst>
              <a:ext uri="{FF2B5EF4-FFF2-40B4-BE49-F238E27FC236}">
                <a16:creationId xmlns:a16="http://schemas.microsoft.com/office/drawing/2014/main" id="{46E254BE-6A8A-0344-98E7-61BF873889B8}"/>
              </a:ext>
            </a:extLst>
          </p:cNvPr>
          <p:cNvSpPr/>
          <p:nvPr/>
        </p:nvSpPr>
        <p:spPr>
          <a:xfrm>
            <a:off x="184040" y="80608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2" name="ひし形 211">
            <a:extLst>
              <a:ext uri="{FF2B5EF4-FFF2-40B4-BE49-F238E27FC236}">
                <a16:creationId xmlns:a16="http://schemas.microsoft.com/office/drawing/2014/main" id="{EF3BED5F-2B75-5341-BFF1-50462AC80D54}"/>
              </a:ext>
            </a:extLst>
          </p:cNvPr>
          <p:cNvSpPr/>
          <p:nvPr/>
        </p:nvSpPr>
        <p:spPr>
          <a:xfrm>
            <a:off x="530402" y="36273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3" name="ひし形 212">
            <a:extLst>
              <a:ext uri="{FF2B5EF4-FFF2-40B4-BE49-F238E27FC236}">
                <a16:creationId xmlns:a16="http://schemas.microsoft.com/office/drawing/2014/main" id="{ADFE3048-C4EB-3C48-A38A-16B23DBA6CC8}"/>
              </a:ext>
            </a:extLst>
          </p:cNvPr>
          <p:cNvSpPr/>
          <p:nvPr/>
        </p:nvSpPr>
        <p:spPr>
          <a:xfrm>
            <a:off x="862911" y="79222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4" name="ひし形 213">
            <a:extLst>
              <a:ext uri="{FF2B5EF4-FFF2-40B4-BE49-F238E27FC236}">
                <a16:creationId xmlns:a16="http://schemas.microsoft.com/office/drawing/2014/main" id="{949E09E9-442A-4D42-82E2-6002BDF9296C}"/>
              </a:ext>
            </a:extLst>
          </p:cNvPr>
          <p:cNvSpPr/>
          <p:nvPr/>
        </p:nvSpPr>
        <p:spPr>
          <a:xfrm>
            <a:off x="2533289" y="36696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5" name="ひし形 214">
            <a:extLst>
              <a:ext uri="{FF2B5EF4-FFF2-40B4-BE49-F238E27FC236}">
                <a16:creationId xmlns:a16="http://schemas.microsoft.com/office/drawing/2014/main" id="{D89EDD19-7D37-1945-8DD0-3FD2AD448A81}"/>
              </a:ext>
            </a:extLst>
          </p:cNvPr>
          <p:cNvSpPr/>
          <p:nvPr/>
        </p:nvSpPr>
        <p:spPr>
          <a:xfrm>
            <a:off x="1541782" y="80608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6" name="ひし形 215">
            <a:extLst>
              <a:ext uri="{FF2B5EF4-FFF2-40B4-BE49-F238E27FC236}">
                <a16:creationId xmlns:a16="http://schemas.microsoft.com/office/drawing/2014/main" id="{CFD0663F-8ECA-FC4C-AB0C-F89AFBAEAF7B}"/>
              </a:ext>
            </a:extLst>
          </p:cNvPr>
          <p:cNvSpPr/>
          <p:nvPr/>
        </p:nvSpPr>
        <p:spPr>
          <a:xfrm>
            <a:off x="1888144" y="36273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7" name="ひし形 216">
            <a:extLst>
              <a:ext uri="{FF2B5EF4-FFF2-40B4-BE49-F238E27FC236}">
                <a16:creationId xmlns:a16="http://schemas.microsoft.com/office/drawing/2014/main" id="{8E9A8FF0-E4F5-9F43-ADA9-EC63C22BB90F}"/>
              </a:ext>
            </a:extLst>
          </p:cNvPr>
          <p:cNvSpPr/>
          <p:nvPr/>
        </p:nvSpPr>
        <p:spPr>
          <a:xfrm>
            <a:off x="2220653" y="79222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8" name="ひし形 217">
            <a:extLst>
              <a:ext uri="{FF2B5EF4-FFF2-40B4-BE49-F238E27FC236}">
                <a16:creationId xmlns:a16="http://schemas.microsoft.com/office/drawing/2014/main" id="{E24EB152-0B1C-E042-8EA0-EA87C0C4FFA8}"/>
              </a:ext>
            </a:extLst>
          </p:cNvPr>
          <p:cNvSpPr/>
          <p:nvPr/>
        </p:nvSpPr>
        <p:spPr>
          <a:xfrm>
            <a:off x="1209279" y="33502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9" name="ひし形 218">
            <a:extLst>
              <a:ext uri="{FF2B5EF4-FFF2-40B4-BE49-F238E27FC236}">
                <a16:creationId xmlns:a16="http://schemas.microsoft.com/office/drawing/2014/main" id="{4428E2F7-C45F-8143-BC6F-F994874A570D}"/>
              </a:ext>
            </a:extLst>
          </p:cNvPr>
          <p:cNvSpPr/>
          <p:nvPr/>
        </p:nvSpPr>
        <p:spPr>
          <a:xfrm>
            <a:off x="3182649" y="40009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0" name="ひし形 219">
            <a:extLst>
              <a:ext uri="{FF2B5EF4-FFF2-40B4-BE49-F238E27FC236}">
                <a16:creationId xmlns:a16="http://schemas.microsoft.com/office/drawing/2014/main" id="{1D2E0413-BE6F-3045-9614-949A790743DC}"/>
              </a:ext>
            </a:extLst>
          </p:cNvPr>
          <p:cNvSpPr/>
          <p:nvPr/>
        </p:nvSpPr>
        <p:spPr>
          <a:xfrm>
            <a:off x="2870013" y="82535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1" name="ひし形 220">
            <a:extLst>
              <a:ext uri="{FF2B5EF4-FFF2-40B4-BE49-F238E27FC236}">
                <a16:creationId xmlns:a16="http://schemas.microsoft.com/office/drawing/2014/main" id="{74F1600F-AE89-9441-8C77-D72F450BBCA6}"/>
              </a:ext>
            </a:extLst>
          </p:cNvPr>
          <p:cNvSpPr/>
          <p:nvPr/>
        </p:nvSpPr>
        <p:spPr>
          <a:xfrm>
            <a:off x="3838633" y="41997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2" name="ひし形 221">
            <a:extLst>
              <a:ext uri="{FF2B5EF4-FFF2-40B4-BE49-F238E27FC236}">
                <a16:creationId xmlns:a16="http://schemas.microsoft.com/office/drawing/2014/main" id="{C81BDC66-634E-5244-9ED4-4DADDB6C950E}"/>
              </a:ext>
            </a:extLst>
          </p:cNvPr>
          <p:cNvSpPr/>
          <p:nvPr/>
        </p:nvSpPr>
        <p:spPr>
          <a:xfrm>
            <a:off x="3525997" y="84523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3" name="ひし形 222">
            <a:extLst>
              <a:ext uri="{FF2B5EF4-FFF2-40B4-BE49-F238E27FC236}">
                <a16:creationId xmlns:a16="http://schemas.microsoft.com/office/drawing/2014/main" id="{46D813DA-B65B-D441-8D88-90B21E65516F}"/>
              </a:ext>
            </a:extLst>
          </p:cNvPr>
          <p:cNvSpPr/>
          <p:nvPr/>
        </p:nvSpPr>
        <p:spPr>
          <a:xfrm>
            <a:off x="4507870" y="43322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5" name="ひし形 224">
            <a:extLst>
              <a:ext uri="{FF2B5EF4-FFF2-40B4-BE49-F238E27FC236}">
                <a16:creationId xmlns:a16="http://schemas.microsoft.com/office/drawing/2014/main" id="{26F50FEC-C6E9-AC46-BBC9-BAB2DBC0FA82}"/>
              </a:ext>
            </a:extLst>
          </p:cNvPr>
          <p:cNvSpPr/>
          <p:nvPr/>
        </p:nvSpPr>
        <p:spPr>
          <a:xfrm>
            <a:off x="5163854" y="45310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6" name="ひし形 225">
            <a:extLst>
              <a:ext uri="{FF2B5EF4-FFF2-40B4-BE49-F238E27FC236}">
                <a16:creationId xmlns:a16="http://schemas.microsoft.com/office/drawing/2014/main" id="{6655AC5B-70F6-3541-92A4-3C740DCFEAB0}"/>
              </a:ext>
            </a:extLst>
          </p:cNvPr>
          <p:cNvSpPr/>
          <p:nvPr/>
        </p:nvSpPr>
        <p:spPr>
          <a:xfrm>
            <a:off x="4851218" y="87836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7" name="ひし形 226">
            <a:extLst>
              <a:ext uri="{FF2B5EF4-FFF2-40B4-BE49-F238E27FC236}">
                <a16:creationId xmlns:a16="http://schemas.microsoft.com/office/drawing/2014/main" id="{1F1674C8-5F18-A74D-814E-6FC209DAB9BE}"/>
              </a:ext>
            </a:extLst>
          </p:cNvPr>
          <p:cNvSpPr/>
          <p:nvPr/>
        </p:nvSpPr>
        <p:spPr>
          <a:xfrm>
            <a:off x="5859587" y="43322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9" name="ひし形 228">
            <a:extLst>
              <a:ext uri="{FF2B5EF4-FFF2-40B4-BE49-F238E27FC236}">
                <a16:creationId xmlns:a16="http://schemas.microsoft.com/office/drawing/2014/main" id="{D8959FBF-8FA9-044A-83EC-4EAE7FEA98E2}"/>
              </a:ext>
            </a:extLst>
          </p:cNvPr>
          <p:cNvSpPr/>
          <p:nvPr/>
        </p:nvSpPr>
        <p:spPr>
          <a:xfrm>
            <a:off x="6515571" y="45310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0" name="ひし形 229">
            <a:extLst>
              <a:ext uri="{FF2B5EF4-FFF2-40B4-BE49-F238E27FC236}">
                <a16:creationId xmlns:a16="http://schemas.microsoft.com/office/drawing/2014/main" id="{E0E35291-7427-B648-B92A-146711BA97CF}"/>
              </a:ext>
            </a:extLst>
          </p:cNvPr>
          <p:cNvSpPr/>
          <p:nvPr/>
        </p:nvSpPr>
        <p:spPr>
          <a:xfrm>
            <a:off x="6202935" y="87836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1" name="ひし形 230">
            <a:extLst>
              <a:ext uri="{FF2B5EF4-FFF2-40B4-BE49-F238E27FC236}">
                <a16:creationId xmlns:a16="http://schemas.microsoft.com/office/drawing/2014/main" id="{BB86C155-D4AF-9E4A-A048-4E05096B21CA}"/>
              </a:ext>
            </a:extLst>
          </p:cNvPr>
          <p:cNvSpPr/>
          <p:nvPr/>
        </p:nvSpPr>
        <p:spPr>
          <a:xfrm>
            <a:off x="7191434" y="43322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3" name="ひし形 232">
            <a:extLst>
              <a:ext uri="{FF2B5EF4-FFF2-40B4-BE49-F238E27FC236}">
                <a16:creationId xmlns:a16="http://schemas.microsoft.com/office/drawing/2014/main" id="{8927BB7D-7D2F-6D42-9EE0-5D5A4557DD7C}"/>
              </a:ext>
            </a:extLst>
          </p:cNvPr>
          <p:cNvSpPr/>
          <p:nvPr/>
        </p:nvSpPr>
        <p:spPr>
          <a:xfrm>
            <a:off x="7847418" y="45310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4" name="ひし形 233">
            <a:extLst>
              <a:ext uri="{FF2B5EF4-FFF2-40B4-BE49-F238E27FC236}">
                <a16:creationId xmlns:a16="http://schemas.microsoft.com/office/drawing/2014/main" id="{443771B8-BF41-4348-BDA6-89FF39729CC8}"/>
              </a:ext>
            </a:extLst>
          </p:cNvPr>
          <p:cNvSpPr/>
          <p:nvPr/>
        </p:nvSpPr>
        <p:spPr>
          <a:xfrm>
            <a:off x="7534782" y="87836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5" name="ひし形 234">
            <a:extLst>
              <a:ext uri="{FF2B5EF4-FFF2-40B4-BE49-F238E27FC236}">
                <a16:creationId xmlns:a16="http://schemas.microsoft.com/office/drawing/2014/main" id="{BE60FB68-F705-D54A-BC39-BE37F92F04FD}"/>
              </a:ext>
            </a:extLst>
          </p:cNvPr>
          <p:cNvSpPr/>
          <p:nvPr/>
        </p:nvSpPr>
        <p:spPr>
          <a:xfrm>
            <a:off x="8177513" y="86511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6" name="ひし形 235">
            <a:extLst>
              <a:ext uri="{FF2B5EF4-FFF2-40B4-BE49-F238E27FC236}">
                <a16:creationId xmlns:a16="http://schemas.microsoft.com/office/drawing/2014/main" id="{E53E4D9F-1DC1-824D-A3EF-9E82332DFA00}"/>
              </a:ext>
            </a:extLst>
          </p:cNvPr>
          <p:cNvSpPr/>
          <p:nvPr/>
        </p:nvSpPr>
        <p:spPr>
          <a:xfrm>
            <a:off x="8514234" y="41810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7" name="ひし形 236">
            <a:extLst>
              <a:ext uri="{FF2B5EF4-FFF2-40B4-BE49-F238E27FC236}">
                <a16:creationId xmlns:a16="http://schemas.microsoft.com/office/drawing/2014/main" id="{E12B0818-D2DA-C643-AD5F-B792A313329A}"/>
              </a:ext>
            </a:extLst>
          </p:cNvPr>
          <p:cNvSpPr/>
          <p:nvPr/>
        </p:nvSpPr>
        <p:spPr>
          <a:xfrm>
            <a:off x="8837912" y="86511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ひし形 237">
            <a:extLst>
              <a:ext uri="{FF2B5EF4-FFF2-40B4-BE49-F238E27FC236}">
                <a16:creationId xmlns:a16="http://schemas.microsoft.com/office/drawing/2014/main" id="{D1DA0A87-8F33-2E48-B574-B53BCBFC7315}"/>
              </a:ext>
            </a:extLst>
          </p:cNvPr>
          <p:cNvSpPr/>
          <p:nvPr/>
        </p:nvSpPr>
        <p:spPr>
          <a:xfrm>
            <a:off x="9174633" y="41810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9" name="ひし形 238">
            <a:extLst>
              <a:ext uri="{FF2B5EF4-FFF2-40B4-BE49-F238E27FC236}">
                <a16:creationId xmlns:a16="http://schemas.microsoft.com/office/drawing/2014/main" id="{FF8897F1-076A-2A45-82E9-1B63B3937411}"/>
              </a:ext>
            </a:extLst>
          </p:cNvPr>
          <p:cNvSpPr/>
          <p:nvPr/>
        </p:nvSpPr>
        <p:spPr>
          <a:xfrm>
            <a:off x="9498311" y="86511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0" name="ひし形 239">
            <a:extLst>
              <a:ext uri="{FF2B5EF4-FFF2-40B4-BE49-F238E27FC236}">
                <a16:creationId xmlns:a16="http://schemas.microsoft.com/office/drawing/2014/main" id="{DD790E24-B8A0-414C-8606-A1C5523CBC49}"/>
              </a:ext>
            </a:extLst>
          </p:cNvPr>
          <p:cNvSpPr/>
          <p:nvPr/>
        </p:nvSpPr>
        <p:spPr>
          <a:xfrm>
            <a:off x="9835032" y="418105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6" name="ひし形 165">
            <a:extLst>
              <a:ext uri="{FF2B5EF4-FFF2-40B4-BE49-F238E27FC236}">
                <a16:creationId xmlns:a16="http://schemas.microsoft.com/office/drawing/2014/main" id="{1DF191D7-0DA0-F649-A5BF-0CBE567C8F09}"/>
              </a:ext>
            </a:extLst>
          </p:cNvPr>
          <p:cNvSpPr/>
          <p:nvPr/>
        </p:nvSpPr>
        <p:spPr>
          <a:xfrm>
            <a:off x="1180471" y="47976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0" name="ひし形 169">
            <a:extLst>
              <a:ext uri="{FF2B5EF4-FFF2-40B4-BE49-F238E27FC236}">
                <a16:creationId xmlns:a16="http://schemas.microsoft.com/office/drawing/2014/main" id="{EF33EA17-DA6E-D04E-B55C-ED3DB3E5E42A}"/>
              </a:ext>
            </a:extLst>
          </p:cNvPr>
          <p:cNvSpPr/>
          <p:nvPr/>
        </p:nvSpPr>
        <p:spPr>
          <a:xfrm>
            <a:off x="1826684" y="480010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4" name="ひし形 223">
            <a:extLst>
              <a:ext uri="{FF2B5EF4-FFF2-40B4-BE49-F238E27FC236}">
                <a16:creationId xmlns:a16="http://schemas.microsoft.com/office/drawing/2014/main" id="{B9C610B4-F0B4-7D4C-AF7A-F0F6ECD15547}"/>
              </a:ext>
            </a:extLst>
          </p:cNvPr>
          <p:cNvSpPr/>
          <p:nvPr/>
        </p:nvSpPr>
        <p:spPr>
          <a:xfrm>
            <a:off x="485202" y="480733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8" name="ひし形 227">
            <a:extLst>
              <a:ext uri="{FF2B5EF4-FFF2-40B4-BE49-F238E27FC236}">
                <a16:creationId xmlns:a16="http://schemas.microsoft.com/office/drawing/2014/main" id="{06E777B9-9AC1-5049-BFA2-D29BB0A4B730}"/>
              </a:ext>
            </a:extLst>
          </p:cNvPr>
          <p:cNvSpPr/>
          <p:nvPr/>
        </p:nvSpPr>
        <p:spPr>
          <a:xfrm>
            <a:off x="2476044" y="4833227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2" name="ひし形 231">
            <a:extLst>
              <a:ext uri="{FF2B5EF4-FFF2-40B4-BE49-F238E27FC236}">
                <a16:creationId xmlns:a16="http://schemas.microsoft.com/office/drawing/2014/main" id="{2EC64BA5-4FF4-444D-9FE8-3A864106C8A6}"/>
              </a:ext>
            </a:extLst>
          </p:cNvPr>
          <p:cNvSpPr/>
          <p:nvPr/>
        </p:nvSpPr>
        <p:spPr>
          <a:xfrm>
            <a:off x="3132028" y="485311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1" name="ひし形 240">
            <a:extLst>
              <a:ext uri="{FF2B5EF4-FFF2-40B4-BE49-F238E27FC236}">
                <a16:creationId xmlns:a16="http://schemas.microsoft.com/office/drawing/2014/main" id="{3CAE4FEB-69DF-B142-8E0D-9F703CA49271}"/>
              </a:ext>
            </a:extLst>
          </p:cNvPr>
          <p:cNvSpPr/>
          <p:nvPr/>
        </p:nvSpPr>
        <p:spPr>
          <a:xfrm>
            <a:off x="3801265" y="486635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6" name="ひし形 245">
            <a:extLst>
              <a:ext uri="{FF2B5EF4-FFF2-40B4-BE49-F238E27FC236}">
                <a16:creationId xmlns:a16="http://schemas.microsoft.com/office/drawing/2014/main" id="{0A4C5E1A-6366-0B47-8B0A-2CB589F4772A}"/>
              </a:ext>
            </a:extLst>
          </p:cNvPr>
          <p:cNvSpPr/>
          <p:nvPr/>
        </p:nvSpPr>
        <p:spPr>
          <a:xfrm>
            <a:off x="4489907" y="485358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7" name="ひし形 246">
            <a:extLst>
              <a:ext uri="{FF2B5EF4-FFF2-40B4-BE49-F238E27FC236}">
                <a16:creationId xmlns:a16="http://schemas.microsoft.com/office/drawing/2014/main" id="{17C458B9-50CA-374E-8807-B286D7B4631F}"/>
              </a:ext>
            </a:extLst>
          </p:cNvPr>
          <p:cNvSpPr/>
          <p:nvPr/>
        </p:nvSpPr>
        <p:spPr>
          <a:xfrm>
            <a:off x="5152982" y="486635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8" name="ひし形 247">
            <a:extLst>
              <a:ext uri="{FF2B5EF4-FFF2-40B4-BE49-F238E27FC236}">
                <a16:creationId xmlns:a16="http://schemas.microsoft.com/office/drawing/2014/main" id="{7FFAC429-1BA3-4647-988F-B990D980E5D2}"/>
              </a:ext>
            </a:extLst>
          </p:cNvPr>
          <p:cNvSpPr/>
          <p:nvPr/>
        </p:nvSpPr>
        <p:spPr>
          <a:xfrm>
            <a:off x="5841624" y="486991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9" name="ひし形 248">
            <a:extLst>
              <a:ext uri="{FF2B5EF4-FFF2-40B4-BE49-F238E27FC236}">
                <a16:creationId xmlns:a16="http://schemas.microsoft.com/office/drawing/2014/main" id="{E24FF396-58C8-424B-A4E4-A2EF5350ECE6}"/>
              </a:ext>
            </a:extLst>
          </p:cNvPr>
          <p:cNvSpPr/>
          <p:nvPr/>
        </p:nvSpPr>
        <p:spPr>
          <a:xfrm>
            <a:off x="6484829" y="486635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0" name="ひし形 249">
            <a:extLst>
              <a:ext uri="{FF2B5EF4-FFF2-40B4-BE49-F238E27FC236}">
                <a16:creationId xmlns:a16="http://schemas.microsoft.com/office/drawing/2014/main" id="{F5540AF1-3251-9D46-A664-130BB69A37DA}"/>
              </a:ext>
            </a:extLst>
          </p:cNvPr>
          <p:cNvSpPr/>
          <p:nvPr/>
        </p:nvSpPr>
        <p:spPr>
          <a:xfrm>
            <a:off x="7189799" y="486991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1" name="ひし形 250">
            <a:extLst>
              <a:ext uri="{FF2B5EF4-FFF2-40B4-BE49-F238E27FC236}">
                <a16:creationId xmlns:a16="http://schemas.microsoft.com/office/drawing/2014/main" id="{A7C9B7B5-935C-2242-97A3-400E1A8DBB0B}"/>
              </a:ext>
            </a:extLst>
          </p:cNvPr>
          <p:cNvSpPr/>
          <p:nvPr/>
        </p:nvSpPr>
        <p:spPr>
          <a:xfrm>
            <a:off x="7826911" y="486755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2" name="ひし形 251">
            <a:extLst>
              <a:ext uri="{FF2B5EF4-FFF2-40B4-BE49-F238E27FC236}">
                <a16:creationId xmlns:a16="http://schemas.microsoft.com/office/drawing/2014/main" id="{A970DCCF-5FCF-3443-A1FF-C6226E3EC8AF}"/>
              </a:ext>
            </a:extLst>
          </p:cNvPr>
          <p:cNvSpPr/>
          <p:nvPr/>
        </p:nvSpPr>
        <p:spPr>
          <a:xfrm>
            <a:off x="8487310" y="486755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3" name="ひし形 252">
            <a:extLst>
              <a:ext uri="{FF2B5EF4-FFF2-40B4-BE49-F238E27FC236}">
                <a16:creationId xmlns:a16="http://schemas.microsoft.com/office/drawing/2014/main" id="{9BEC618B-9188-3A40-90F0-656AF45295F2}"/>
              </a:ext>
            </a:extLst>
          </p:cNvPr>
          <p:cNvSpPr/>
          <p:nvPr/>
        </p:nvSpPr>
        <p:spPr>
          <a:xfrm>
            <a:off x="9147709" y="486755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4" name="ひし形 253">
            <a:extLst>
              <a:ext uri="{FF2B5EF4-FFF2-40B4-BE49-F238E27FC236}">
                <a16:creationId xmlns:a16="http://schemas.microsoft.com/office/drawing/2014/main" id="{C025FF58-1EC4-E148-9048-E3CDB69C54D6}"/>
              </a:ext>
            </a:extLst>
          </p:cNvPr>
          <p:cNvSpPr/>
          <p:nvPr/>
        </p:nvSpPr>
        <p:spPr>
          <a:xfrm>
            <a:off x="9808107" y="486756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ひし形 254">
            <a:extLst>
              <a:ext uri="{FF2B5EF4-FFF2-40B4-BE49-F238E27FC236}">
                <a16:creationId xmlns:a16="http://schemas.microsoft.com/office/drawing/2014/main" id="{C5D28D27-4D22-2D4C-8148-43EA13D4081D}"/>
              </a:ext>
            </a:extLst>
          </p:cNvPr>
          <p:cNvSpPr/>
          <p:nvPr/>
        </p:nvSpPr>
        <p:spPr>
          <a:xfrm>
            <a:off x="849784" y="523528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ひし形 255">
            <a:extLst>
              <a:ext uri="{FF2B5EF4-FFF2-40B4-BE49-F238E27FC236}">
                <a16:creationId xmlns:a16="http://schemas.microsoft.com/office/drawing/2014/main" id="{FED2896E-A082-224F-A801-7FD4C2891483}"/>
              </a:ext>
            </a:extLst>
          </p:cNvPr>
          <p:cNvSpPr/>
          <p:nvPr/>
        </p:nvSpPr>
        <p:spPr>
          <a:xfrm>
            <a:off x="490147" y="566714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ひし形 256">
            <a:extLst>
              <a:ext uri="{FF2B5EF4-FFF2-40B4-BE49-F238E27FC236}">
                <a16:creationId xmlns:a16="http://schemas.microsoft.com/office/drawing/2014/main" id="{DE04E579-45DA-DA43-8DE7-34D7A10BBD94}"/>
              </a:ext>
            </a:extLst>
          </p:cNvPr>
          <p:cNvSpPr/>
          <p:nvPr/>
        </p:nvSpPr>
        <p:spPr>
          <a:xfrm>
            <a:off x="147742" y="522099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ひし形 257">
            <a:extLst>
              <a:ext uri="{FF2B5EF4-FFF2-40B4-BE49-F238E27FC236}">
                <a16:creationId xmlns:a16="http://schemas.microsoft.com/office/drawing/2014/main" id="{BF5066EA-42C4-9B4E-9325-6FC99BD4B35C}"/>
              </a:ext>
            </a:extLst>
          </p:cNvPr>
          <p:cNvSpPr/>
          <p:nvPr/>
        </p:nvSpPr>
        <p:spPr>
          <a:xfrm>
            <a:off x="2149300" y="526027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9" name="ひし形 258">
            <a:extLst>
              <a:ext uri="{FF2B5EF4-FFF2-40B4-BE49-F238E27FC236}">
                <a16:creationId xmlns:a16="http://schemas.microsoft.com/office/drawing/2014/main" id="{8004F453-CBCA-A04A-AFAB-2A2C97D5EC19}"/>
              </a:ext>
            </a:extLst>
          </p:cNvPr>
          <p:cNvSpPr/>
          <p:nvPr/>
        </p:nvSpPr>
        <p:spPr>
          <a:xfrm>
            <a:off x="1818613" y="569792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1" name="ひし形 260">
            <a:extLst>
              <a:ext uri="{FF2B5EF4-FFF2-40B4-BE49-F238E27FC236}">
                <a16:creationId xmlns:a16="http://schemas.microsoft.com/office/drawing/2014/main" id="{8632A225-B563-BE45-B827-0932A484D307}"/>
              </a:ext>
            </a:extLst>
          </p:cNvPr>
          <p:cNvSpPr/>
          <p:nvPr/>
        </p:nvSpPr>
        <p:spPr>
          <a:xfrm>
            <a:off x="1485271" y="5249386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2" name="ひし形 261">
            <a:extLst>
              <a:ext uri="{FF2B5EF4-FFF2-40B4-BE49-F238E27FC236}">
                <a16:creationId xmlns:a16="http://schemas.microsoft.com/office/drawing/2014/main" id="{0EC9E8DF-A8EB-B544-A74C-B934C8BAA267}"/>
              </a:ext>
            </a:extLst>
          </p:cNvPr>
          <p:cNvSpPr/>
          <p:nvPr/>
        </p:nvSpPr>
        <p:spPr>
          <a:xfrm>
            <a:off x="1154584" y="568703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3" name="ひし形 262">
            <a:extLst>
              <a:ext uri="{FF2B5EF4-FFF2-40B4-BE49-F238E27FC236}">
                <a16:creationId xmlns:a16="http://schemas.microsoft.com/office/drawing/2014/main" id="{8BB6C9A2-A0DB-C24D-94BE-7BC766566A08}"/>
              </a:ext>
            </a:extLst>
          </p:cNvPr>
          <p:cNvSpPr/>
          <p:nvPr/>
        </p:nvSpPr>
        <p:spPr>
          <a:xfrm>
            <a:off x="2791560" y="529837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4" name="ひし形 263">
            <a:extLst>
              <a:ext uri="{FF2B5EF4-FFF2-40B4-BE49-F238E27FC236}">
                <a16:creationId xmlns:a16="http://schemas.microsoft.com/office/drawing/2014/main" id="{2AACC08F-0807-FD4B-88E2-F2F703112E89}"/>
              </a:ext>
            </a:extLst>
          </p:cNvPr>
          <p:cNvSpPr/>
          <p:nvPr/>
        </p:nvSpPr>
        <p:spPr>
          <a:xfrm>
            <a:off x="2460873" y="573602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5" name="ひし形 264">
            <a:extLst>
              <a:ext uri="{FF2B5EF4-FFF2-40B4-BE49-F238E27FC236}">
                <a16:creationId xmlns:a16="http://schemas.microsoft.com/office/drawing/2014/main" id="{FBC1EA3C-8BBB-4849-8F81-A89E6504BB11}"/>
              </a:ext>
            </a:extLst>
          </p:cNvPr>
          <p:cNvSpPr/>
          <p:nvPr/>
        </p:nvSpPr>
        <p:spPr>
          <a:xfrm>
            <a:off x="3461029" y="531470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6" name="ひし形 265">
            <a:extLst>
              <a:ext uri="{FF2B5EF4-FFF2-40B4-BE49-F238E27FC236}">
                <a16:creationId xmlns:a16="http://schemas.microsoft.com/office/drawing/2014/main" id="{AC619C1A-E6BF-8040-B8EC-B616E888873D}"/>
              </a:ext>
            </a:extLst>
          </p:cNvPr>
          <p:cNvSpPr/>
          <p:nvPr/>
        </p:nvSpPr>
        <p:spPr>
          <a:xfrm>
            <a:off x="3130342" y="575235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7" name="ひし形 266">
            <a:extLst>
              <a:ext uri="{FF2B5EF4-FFF2-40B4-BE49-F238E27FC236}">
                <a16:creationId xmlns:a16="http://schemas.microsoft.com/office/drawing/2014/main" id="{B558553A-7BB6-7843-A435-939B56201265}"/>
              </a:ext>
            </a:extLst>
          </p:cNvPr>
          <p:cNvSpPr/>
          <p:nvPr/>
        </p:nvSpPr>
        <p:spPr>
          <a:xfrm>
            <a:off x="4146825" y="529837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8" name="ひし形 267">
            <a:extLst>
              <a:ext uri="{FF2B5EF4-FFF2-40B4-BE49-F238E27FC236}">
                <a16:creationId xmlns:a16="http://schemas.microsoft.com/office/drawing/2014/main" id="{DDBCEA56-4D83-AC47-8F60-E697D26F9146}"/>
              </a:ext>
            </a:extLst>
          </p:cNvPr>
          <p:cNvSpPr/>
          <p:nvPr/>
        </p:nvSpPr>
        <p:spPr>
          <a:xfrm>
            <a:off x="3816138" y="5736023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9" name="ひし形 268">
            <a:extLst>
              <a:ext uri="{FF2B5EF4-FFF2-40B4-BE49-F238E27FC236}">
                <a16:creationId xmlns:a16="http://schemas.microsoft.com/office/drawing/2014/main" id="{2E6D9EEF-8682-894B-BBFF-A937F9FAA0CD}"/>
              </a:ext>
            </a:extLst>
          </p:cNvPr>
          <p:cNvSpPr/>
          <p:nvPr/>
        </p:nvSpPr>
        <p:spPr>
          <a:xfrm>
            <a:off x="4816299" y="531470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0" name="ひし形 269">
            <a:extLst>
              <a:ext uri="{FF2B5EF4-FFF2-40B4-BE49-F238E27FC236}">
                <a16:creationId xmlns:a16="http://schemas.microsoft.com/office/drawing/2014/main" id="{7ECFE458-5B68-104D-B95D-D5386773B765}"/>
              </a:ext>
            </a:extLst>
          </p:cNvPr>
          <p:cNvSpPr/>
          <p:nvPr/>
        </p:nvSpPr>
        <p:spPr>
          <a:xfrm>
            <a:off x="4485612" y="575235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1" name="ひし形 270">
            <a:extLst>
              <a:ext uri="{FF2B5EF4-FFF2-40B4-BE49-F238E27FC236}">
                <a16:creationId xmlns:a16="http://schemas.microsoft.com/office/drawing/2014/main" id="{C1214A74-CEE7-FF4B-A414-F37D1AA71306}"/>
              </a:ext>
            </a:extLst>
          </p:cNvPr>
          <p:cNvSpPr/>
          <p:nvPr/>
        </p:nvSpPr>
        <p:spPr>
          <a:xfrm>
            <a:off x="8147333" y="53310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2" name="ひし形 271">
            <a:extLst>
              <a:ext uri="{FF2B5EF4-FFF2-40B4-BE49-F238E27FC236}">
                <a16:creationId xmlns:a16="http://schemas.microsoft.com/office/drawing/2014/main" id="{1AB160B6-3173-704C-BD2F-98206D7B7B99}"/>
              </a:ext>
            </a:extLst>
          </p:cNvPr>
          <p:cNvSpPr/>
          <p:nvPr/>
        </p:nvSpPr>
        <p:spPr>
          <a:xfrm>
            <a:off x="7816646" y="576868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3" name="ひし形 272">
            <a:extLst>
              <a:ext uri="{FF2B5EF4-FFF2-40B4-BE49-F238E27FC236}">
                <a16:creationId xmlns:a16="http://schemas.microsoft.com/office/drawing/2014/main" id="{D048A643-76A8-BA4E-B38D-DF9B6B5D8F99}"/>
              </a:ext>
            </a:extLst>
          </p:cNvPr>
          <p:cNvSpPr/>
          <p:nvPr/>
        </p:nvSpPr>
        <p:spPr>
          <a:xfrm>
            <a:off x="5502103" y="531470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4" name="ひし形 273">
            <a:extLst>
              <a:ext uri="{FF2B5EF4-FFF2-40B4-BE49-F238E27FC236}">
                <a16:creationId xmlns:a16="http://schemas.microsoft.com/office/drawing/2014/main" id="{497BD0F8-BE03-0640-B606-E9CBBF60818C}"/>
              </a:ext>
            </a:extLst>
          </p:cNvPr>
          <p:cNvSpPr/>
          <p:nvPr/>
        </p:nvSpPr>
        <p:spPr>
          <a:xfrm>
            <a:off x="5171416" y="5752354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5" name="ひし形 274">
            <a:extLst>
              <a:ext uri="{FF2B5EF4-FFF2-40B4-BE49-F238E27FC236}">
                <a16:creationId xmlns:a16="http://schemas.microsoft.com/office/drawing/2014/main" id="{0917F813-EBBA-8943-BA4C-B8E7C4B35AD6}"/>
              </a:ext>
            </a:extLst>
          </p:cNvPr>
          <p:cNvSpPr/>
          <p:nvPr/>
        </p:nvSpPr>
        <p:spPr>
          <a:xfrm>
            <a:off x="6155251" y="5347358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6" name="ひし形 275">
            <a:extLst>
              <a:ext uri="{FF2B5EF4-FFF2-40B4-BE49-F238E27FC236}">
                <a16:creationId xmlns:a16="http://schemas.microsoft.com/office/drawing/2014/main" id="{7405BD9E-D9B3-7A44-BF09-E72B6FDF35E3}"/>
              </a:ext>
            </a:extLst>
          </p:cNvPr>
          <p:cNvSpPr/>
          <p:nvPr/>
        </p:nvSpPr>
        <p:spPr>
          <a:xfrm>
            <a:off x="5824564" y="578501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7" name="ひし形 276">
            <a:extLst>
              <a:ext uri="{FF2B5EF4-FFF2-40B4-BE49-F238E27FC236}">
                <a16:creationId xmlns:a16="http://schemas.microsoft.com/office/drawing/2014/main" id="{27DF1FC9-8854-B247-A4B0-F8C4D0B2435B}"/>
              </a:ext>
            </a:extLst>
          </p:cNvPr>
          <p:cNvSpPr/>
          <p:nvPr/>
        </p:nvSpPr>
        <p:spPr>
          <a:xfrm>
            <a:off x="6824717" y="531470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8" name="ひし形 277">
            <a:extLst>
              <a:ext uri="{FF2B5EF4-FFF2-40B4-BE49-F238E27FC236}">
                <a16:creationId xmlns:a16="http://schemas.microsoft.com/office/drawing/2014/main" id="{6970D485-1AA2-ED46-BFAA-9AA86E7A485A}"/>
              </a:ext>
            </a:extLst>
          </p:cNvPr>
          <p:cNvSpPr/>
          <p:nvPr/>
        </p:nvSpPr>
        <p:spPr>
          <a:xfrm>
            <a:off x="6510359" y="576868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9" name="ひし形 278">
            <a:extLst>
              <a:ext uri="{FF2B5EF4-FFF2-40B4-BE49-F238E27FC236}">
                <a16:creationId xmlns:a16="http://schemas.microsoft.com/office/drawing/2014/main" id="{53A3B771-A100-EC47-92E0-97A7A2B8AEDB}"/>
              </a:ext>
            </a:extLst>
          </p:cNvPr>
          <p:cNvSpPr/>
          <p:nvPr/>
        </p:nvSpPr>
        <p:spPr>
          <a:xfrm>
            <a:off x="7510525" y="5331029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0" name="ひし形 279">
            <a:extLst>
              <a:ext uri="{FF2B5EF4-FFF2-40B4-BE49-F238E27FC236}">
                <a16:creationId xmlns:a16="http://schemas.microsoft.com/office/drawing/2014/main" id="{5DD03608-2E58-874B-90CF-D87020B6C0E6}"/>
              </a:ext>
            </a:extLst>
          </p:cNvPr>
          <p:cNvSpPr/>
          <p:nvPr/>
        </p:nvSpPr>
        <p:spPr>
          <a:xfrm>
            <a:off x="7179838" y="5768681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1" name="ひし形 280">
            <a:extLst>
              <a:ext uri="{FF2B5EF4-FFF2-40B4-BE49-F238E27FC236}">
                <a16:creationId xmlns:a16="http://schemas.microsoft.com/office/drawing/2014/main" id="{FC58304A-253D-F048-A800-0573C6A65F67}"/>
              </a:ext>
            </a:extLst>
          </p:cNvPr>
          <p:cNvSpPr/>
          <p:nvPr/>
        </p:nvSpPr>
        <p:spPr>
          <a:xfrm>
            <a:off x="8800485" y="533103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2" name="ひし形 281">
            <a:extLst>
              <a:ext uri="{FF2B5EF4-FFF2-40B4-BE49-F238E27FC236}">
                <a16:creationId xmlns:a16="http://schemas.microsoft.com/office/drawing/2014/main" id="{F42C28DB-2D54-D741-8D17-25DDB8B93F61}"/>
              </a:ext>
            </a:extLst>
          </p:cNvPr>
          <p:cNvSpPr/>
          <p:nvPr/>
        </p:nvSpPr>
        <p:spPr>
          <a:xfrm>
            <a:off x="8469798" y="576868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3" name="ひし形 282">
            <a:extLst>
              <a:ext uri="{FF2B5EF4-FFF2-40B4-BE49-F238E27FC236}">
                <a16:creationId xmlns:a16="http://schemas.microsoft.com/office/drawing/2014/main" id="{5985D21B-F034-5B42-8D27-51599EF7CD4A}"/>
              </a:ext>
            </a:extLst>
          </p:cNvPr>
          <p:cNvSpPr/>
          <p:nvPr/>
        </p:nvSpPr>
        <p:spPr>
          <a:xfrm>
            <a:off x="9469952" y="5314700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4" name="ひし形 283">
            <a:extLst>
              <a:ext uri="{FF2B5EF4-FFF2-40B4-BE49-F238E27FC236}">
                <a16:creationId xmlns:a16="http://schemas.microsoft.com/office/drawing/2014/main" id="{16B92E8F-47E5-AF4C-9BBE-C3D2F74F87DC}"/>
              </a:ext>
            </a:extLst>
          </p:cNvPr>
          <p:cNvSpPr/>
          <p:nvPr/>
        </p:nvSpPr>
        <p:spPr>
          <a:xfrm>
            <a:off x="9139265" y="5752352"/>
            <a:ext cx="668216" cy="867508"/>
          </a:xfrm>
          <a:prstGeom prst="diamond">
            <a:avLst/>
          </a:prstGeom>
          <a:noFill/>
          <a:ln w="38100">
            <a:solidFill>
              <a:srgbClr val="FF0000">
                <a:alpha val="6549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6" name="角丸四角形 285">
            <a:extLst>
              <a:ext uri="{FF2B5EF4-FFF2-40B4-BE49-F238E27FC236}">
                <a16:creationId xmlns:a16="http://schemas.microsoft.com/office/drawing/2014/main" id="{86789048-67B9-4F47-9489-D807EB94C4CA}"/>
              </a:ext>
            </a:extLst>
          </p:cNvPr>
          <p:cNvSpPr/>
          <p:nvPr/>
        </p:nvSpPr>
        <p:spPr>
          <a:xfrm>
            <a:off x="296507" y="770672"/>
            <a:ext cx="10007599" cy="5238713"/>
          </a:xfrm>
          <a:prstGeom prst="round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名前：新　美沙希</a:t>
            </a:r>
            <a:r>
              <a:rPr kumimoji="1" lang="en-US" altLang="ja-JP" sz="26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しん　みさき</a:t>
            </a:r>
            <a:r>
              <a:rPr kumimoji="1" lang="en-US" altLang="ja-JP" sz="26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</a:p>
          <a:p>
            <a:endParaRPr kumimoji="1" lang="en-US" altLang="ja-JP" sz="26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所属：株式会社アイエンター</a:t>
            </a:r>
            <a:endParaRPr kumimoji="1" lang="en-US" altLang="ja-JP" sz="26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システム開発本部スマートデバイスソリューション</a:t>
            </a:r>
            <a:r>
              <a:rPr kumimoji="1" lang="en-US" altLang="ja-JP" sz="26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Gr.</a:t>
            </a:r>
          </a:p>
          <a:p>
            <a:endParaRPr kumimoji="1" lang="en-US" altLang="ja-JP" sz="26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入社</a:t>
            </a:r>
            <a:r>
              <a:rPr kumimoji="1" lang="en-US" altLang="ja-JP" sz="26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年目のエンジニアの卵です。</a:t>
            </a:r>
            <a:endParaRPr kumimoji="1" lang="en-US" altLang="ja-JP" sz="26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普段は</a:t>
            </a:r>
            <a:r>
              <a:rPr kumimoji="1" lang="en-US" altLang="ja-JP" sz="26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iOS</a:t>
            </a:r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アプリ開発の業務をしてます。</a:t>
            </a:r>
            <a:r>
              <a:rPr kumimoji="1" lang="en-US" altLang="ja-JP" sz="26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kumimoji="1" lang="en-US" altLang="ja-JP" sz="26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objc</a:t>
            </a:r>
            <a:r>
              <a:rPr kumimoji="1" lang="en-US" altLang="ja-JP" sz="26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/swift)</a:t>
            </a:r>
          </a:p>
          <a:p>
            <a:endParaRPr kumimoji="1" lang="en-US" altLang="ja-JP" sz="26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がおまる師匠の下で</a:t>
            </a:r>
            <a:r>
              <a:rPr kumimoji="1" lang="en-US" altLang="ja-JP" sz="2600" dirty="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Alexa</a:t>
            </a:r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での受付スキル開発を、</a:t>
            </a:r>
            <a:endParaRPr kumimoji="1" lang="en-US" altLang="ja-JP" sz="26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少しだけかじりました。</a:t>
            </a:r>
            <a:endParaRPr kumimoji="1" lang="en-US" altLang="ja-JP" sz="26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endParaRPr kumimoji="1" lang="en-US" altLang="ja-JP" sz="26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最近になって</a:t>
            </a:r>
            <a:r>
              <a:rPr kumimoji="1" lang="en-US" altLang="ja-JP" sz="2600" dirty="0" err="1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Clova</a:t>
            </a:r>
            <a:r>
              <a:rPr kumimoji="1" lang="ja-JP" altLang="en-US" sz="2600">
                <a:solidFill>
                  <a:schemeClr val="tx1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のスキル開発に興味を持ち始めました。</a:t>
            </a:r>
            <a:endParaRPr kumimoji="1" lang="en-US" altLang="ja-JP" sz="2600" dirty="0">
              <a:solidFill>
                <a:schemeClr val="tx1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287" name="図 286">
            <a:extLst>
              <a:ext uri="{FF2B5EF4-FFF2-40B4-BE49-F238E27FC236}">
                <a16:creationId xmlns:a16="http://schemas.microsoft.com/office/drawing/2014/main" id="{9F8D4C48-530C-4640-80E5-F9EF699FF3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47751" y="2571056"/>
            <a:ext cx="4432637" cy="44326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C07B0DE-AA29-F143-B39D-8FE139851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10801">
            <a:off x="10256646" y="461310"/>
            <a:ext cx="2070100" cy="25400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9D2A3522-4315-7341-8790-4B1DEA91DA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50" y="514350"/>
            <a:ext cx="110109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8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0F8898-F743-CF40-B2EF-BDEFCCB69FB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72400" y="962766"/>
            <a:ext cx="4206240" cy="5438068"/>
          </a:xfrm>
          <a:prstGeom prst="rect">
            <a:avLst/>
          </a:prstGeom>
        </p:spPr>
      </p:pic>
      <p:sp>
        <p:nvSpPr>
          <p:cNvPr id="144" name="コンテンツ プレースホルダー 2">
            <a:extLst>
              <a:ext uri="{FF2B5EF4-FFF2-40B4-BE49-F238E27FC236}">
                <a16:creationId xmlns:a16="http://schemas.microsoft.com/office/drawing/2014/main" id="{6725944A-2267-504C-91B0-D75D3F6B6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730" y="1905885"/>
            <a:ext cx="6871150" cy="4693035"/>
          </a:xfrm>
          <a:solidFill>
            <a:schemeClr val="bg1"/>
          </a:solidFill>
          <a:effectLst>
            <a:softEdge rad="215900"/>
          </a:effectLst>
        </p:spPr>
        <p:txBody>
          <a:bodyPr>
            <a:normAutofit fontScale="92500" lnSpcReduction="10000"/>
          </a:bodyPr>
          <a:lstStyle/>
          <a:p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なんか読んでたらスキルできちゃった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　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…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ってくらい簡単に！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個人的おすすめは</a:t>
            </a:r>
            <a:r>
              <a:rPr lang="en-US" altLang="ja-JP" sz="28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Clova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スキルです。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　→他と比べて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CEK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は公開が遅かったので、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　　インターネットの情報が少ない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…</a:t>
            </a:r>
          </a:p>
          <a:p>
            <a:pPr marL="0" indent="0">
              <a:buNone/>
            </a:pP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身内評価ではなく、普通にオススメです！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一言で言うと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…”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かゆいところに手が届く本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”</a:t>
            </a:r>
          </a:p>
          <a:p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66" name="タイトル 1">
            <a:extLst>
              <a:ext uri="{FF2B5EF4-FFF2-40B4-BE49-F238E27FC236}">
                <a16:creationId xmlns:a16="http://schemas.microsoft.com/office/drawing/2014/main" id="{097AF3DF-3BE5-6F4F-A9CA-AF400A503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899" y="804519"/>
            <a:ext cx="9603275" cy="1049235"/>
          </a:xfrm>
        </p:spPr>
        <p:txBody>
          <a:bodyPr>
            <a:normAutofit/>
          </a:bodyPr>
          <a:lstStyle/>
          <a:p>
            <a:r>
              <a:rPr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個人的オススメ本</a:t>
            </a:r>
            <a:endParaRPr kumimoji="1" lang="ja-JP" altLang="en-US" sz="6000" b="1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8554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472EEF0-4951-1045-A363-EEE575F4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材料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必要なもの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6000" b="1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18988B-C7E9-8340-AAC4-F69C54F43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650" y="1931067"/>
            <a:ext cx="10517980" cy="4037749"/>
          </a:xfrm>
        </p:spPr>
        <p:txBody>
          <a:bodyPr>
            <a:normAutofit fontScale="92500" lnSpcReduction="10000"/>
          </a:bodyPr>
          <a:lstStyle/>
          <a:p>
            <a:r>
              <a:rPr lang="en" altLang="ja-JP" sz="28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GoogleHome</a:t>
            </a:r>
            <a:r>
              <a:rPr lang="en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1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台</a:t>
            </a:r>
          </a:p>
          <a:p>
            <a:r>
              <a:rPr lang="en" altLang="ja-JP" sz="28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NatureRemo</a:t>
            </a:r>
            <a:r>
              <a:rPr lang="en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 1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台</a:t>
            </a:r>
          </a:p>
          <a:p>
            <a:r>
              <a:rPr lang="en" altLang="ja-JP" sz="28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GoogleHome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アプリを使用するためのデバイス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</a:t>
            </a:r>
            <a:r>
              <a:rPr lang="en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iOS or Android)</a:t>
            </a:r>
          </a:p>
          <a:p>
            <a:r>
              <a:rPr lang="en" altLang="ja-JP" sz="28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wifi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環境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アプリとスマスピを同じ</a:t>
            </a:r>
            <a:r>
              <a:rPr lang="en" altLang="ja-JP" sz="28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wifi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に接続するため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</a:p>
          <a:p>
            <a:r>
              <a:rPr lang="en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Google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アカウント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</a:t>
            </a:r>
            <a:r>
              <a:rPr lang="en" altLang="ja-JP" sz="28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GoogleHome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アプリ等で使用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</a:p>
          <a:p>
            <a:r>
              <a:rPr lang="en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IFTTT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アカウント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上記の</a:t>
            </a:r>
            <a:r>
              <a:rPr lang="en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Google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アカウントで作成可能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</a:p>
          <a:p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スマートコンセント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お好みで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A540C63-657A-AB42-BCE2-9EE0A10078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07" t="20033" r="23484" b="17074"/>
          <a:stretch/>
        </p:blipFill>
        <p:spPr>
          <a:xfrm>
            <a:off x="9646584" y="4830416"/>
            <a:ext cx="2066670" cy="174344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37DE7A6-A877-5F4C-AB35-C416F3C5E6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34" t="5731" r="22975" b="4689"/>
          <a:stretch/>
        </p:blipFill>
        <p:spPr>
          <a:xfrm>
            <a:off x="10833565" y="3785315"/>
            <a:ext cx="950976" cy="963893"/>
          </a:xfrm>
          <a:prstGeom prst="round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22B7A8F-8357-0640-B8A9-3636A977A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9140" y="1834018"/>
            <a:ext cx="2681357" cy="120451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DFDE861D-F95C-6044-AF0D-DDE89C25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920507">
            <a:off x="10005822" y="244501"/>
            <a:ext cx="1171056" cy="1232691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756FD711-FB36-7848-BD73-B40D0DC566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0567" y="680139"/>
            <a:ext cx="1143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5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218988B-C7E9-8340-AAC4-F69C54F43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今回は基本的な設定部分は説明を省略します。</a:t>
            </a:r>
            <a:endParaRPr kumimoji="1"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en-US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</a:t>
            </a: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説明書やアプリの通りにするだけで終わります！</a:t>
            </a:r>
            <a:r>
              <a:rPr lang="en-US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  <a:endParaRPr kumimoji="1"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endParaRPr kumimoji="1" lang="en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kumimoji="1" lang="en-US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①</a:t>
            </a:r>
            <a:r>
              <a:rPr kumimoji="1" lang="en" altLang="ja-JP" sz="26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GooleHome</a:t>
            </a:r>
            <a:r>
              <a:rPr kumimoji="1"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を使える状態にしておく。</a:t>
            </a:r>
            <a:endParaRPr kumimoji="1"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　→</a:t>
            </a:r>
            <a:r>
              <a:rPr lang="en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2"/>
              </a:rPr>
              <a:t>https://</a:t>
            </a:r>
            <a:r>
              <a:rPr lang="en" altLang="ja-JP" sz="26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2"/>
              </a:rPr>
              <a:t>yellowcorn.jp</a:t>
            </a:r>
            <a:r>
              <a:rPr lang="en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2"/>
              </a:rPr>
              <a:t>/thought/2018/03/11/2400/</a:t>
            </a:r>
            <a:endParaRPr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en-US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②Nature Remo</a:t>
            </a: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を使える状態にしておく。</a:t>
            </a:r>
            <a:endParaRPr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　→</a:t>
            </a:r>
            <a:r>
              <a:rPr lang="en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3"/>
              </a:rPr>
              <a:t>https://</a:t>
            </a:r>
            <a:r>
              <a:rPr lang="en" altLang="ja-JP" sz="26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3"/>
              </a:rPr>
              <a:t>nature.global</a:t>
            </a:r>
            <a:r>
              <a:rPr lang="en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3"/>
              </a:rPr>
              <a:t>/</a:t>
            </a:r>
            <a:r>
              <a:rPr lang="en" altLang="ja-JP" sz="26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3"/>
              </a:rPr>
              <a:t>jp</a:t>
            </a:r>
            <a:r>
              <a:rPr lang="en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3"/>
              </a:rPr>
              <a:t>/</a:t>
            </a:r>
            <a:r>
              <a:rPr lang="en" altLang="ja-JP" sz="2600" dirty="0" err="1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3"/>
              </a:rPr>
              <a:t>gettingstarted</a:t>
            </a:r>
            <a:r>
              <a:rPr lang="en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3"/>
              </a:rPr>
              <a:t>/</a:t>
            </a:r>
            <a:endParaRPr lang="en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endParaRPr lang="en-US" altLang="ja-JP" sz="26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endParaRPr kumimoji="1" lang="en-US" altLang="ja-JP" sz="2600" dirty="0"/>
          </a:p>
          <a:p>
            <a:endParaRPr kumimoji="1" lang="ja-JP" altLang="en-US" sz="2600"/>
          </a:p>
        </p:txBody>
      </p:sp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下準備</a:t>
            </a:r>
            <a:endParaRPr kumimoji="1" lang="ja-JP" altLang="en-US" sz="6000" b="1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D17EF22-EEFB-8B45-B876-9A7A451886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07" t="20033" r="23484" b="17074"/>
          <a:stretch/>
        </p:blipFill>
        <p:spPr>
          <a:xfrm>
            <a:off x="9844714" y="2946199"/>
            <a:ext cx="2066670" cy="174344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F640DD6-CDF1-C445-B4EE-0A2E775BD2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34" t="5731" r="22975" b="4689"/>
          <a:stretch/>
        </p:blipFill>
        <p:spPr>
          <a:xfrm>
            <a:off x="10384547" y="5087972"/>
            <a:ext cx="1220540" cy="1237118"/>
          </a:xfrm>
          <a:prstGeom prst="round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2C3E492-F0C9-C842-8FEB-EEB109F67C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887" y="-336136"/>
            <a:ext cx="2574467" cy="257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5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CD7CB3A1-A5AB-394E-B1D1-8D953EC80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94" t="6804" r="8873" b="1338"/>
          <a:stretch/>
        </p:blipFill>
        <p:spPr>
          <a:xfrm>
            <a:off x="8494643" y="0"/>
            <a:ext cx="3631096" cy="6844553"/>
          </a:xfrm>
        </p:spPr>
      </p:pic>
      <p:sp>
        <p:nvSpPr>
          <p:cNvPr id="6" name="角丸四角形 5">
            <a:extLst>
              <a:ext uri="{FF2B5EF4-FFF2-40B4-BE49-F238E27FC236}">
                <a16:creationId xmlns:a16="http://schemas.microsoft.com/office/drawing/2014/main" id="{4A3A4319-20CD-B447-A69A-3950C68A65B5}"/>
              </a:ext>
            </a:extLst>
          </p:cNvPr>
          <p:cNvSpPr/>
          <p:nvPr/>
        </p:nvSpPr>
        <p:spPr>
          <a:xfrm>
            <a:off x="8458320" y="2259491"/>
            <a:ext cx="3667419" cy="72234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70679387-2BE2-2A4E-87FA-936E61328BBC}"/>
              </a:ext>
            </a:extLst>
          </p:cNvPr>
          <p:cNvSpPr/>
          <p:nvPr/>
        </p:nvSpPr>
        <p:spPr>
          <a:xfrm>
            <a:off x="8494642" y="5884463"/>
            <a:ext cx="3631096" cy="66415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D7F3983-1F50-3A4D-90DC-D10CFF90B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93995"/>
          <a:stretch/>
        </p:blipFill>
        <p:spPr>
          <a:xfrm>
            <a:off x="8340459" y="1149735"/>
            <a:ext cx="4075996" cy="453778"/>
          </a:xfrm>
          <a:prstGeom prst="rect">
            <a:avLst/>
          </a:prstGeom>
        </p:spPr>
      </p:pic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7865C2AB-B04A-5D43-B96B-9B6B0529839F}"/>
              </a:ext>
            </a:extLst>
          </p:cNvPr>
          <p:cNvSpPr txBox="1">
            <a:spLocks/>
          </p:cNvSpPr>
          <p:nvPr/>
        </p:nvSpPr>
        <p:spPr>
          <a:xfrm>
            <a:off x="2362302" y="1931067"/>
            <a:ext cx="10517980" cy="433721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mini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はセンサー系が少ない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…</a:t>
            </a:r>
          </a:p>
          <a:p>
            <a:pPr marL="0" indent="0">
              <a:buNone/>
            </a:pP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Remo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で両面テープだったが、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mini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では壁掛け穴がある！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あまり難しいことをしないなら、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mini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でも充分そう</a:t>
            </a: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…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！</a:t>
            </a: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r>
              <a:rPr lang="en-US" altLang="ja-JP" sz="28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3"/>
              </a:rPr>
              <a:t>NatureRemo</a:t>
            </a:r>
            <a:r>
              <a:rPr lang="ja-JP" altLang="en-US" sz="2800">
                <a:latin typeface="Hiragino Maru Gothic Pro W4" panose="020F0400000000000000" pitchFamily="34" charset="-128"/>
                <a:ea typeface="Hiragino Maru Gothic Pro W4" panose="020F0400000000000000" pitchFamily="34" charset="-128"/>
                <a:hlinkClick r:id="rId3"/>
              </a:rPr>
              <a:t>について詳しいサイト</a:t>
            </a:r>
            <a:endParaRPr lang="ja-JP" altLang="en-US" sz="280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  <a:p>
            <a:pPr marL="0" indent="0">
              <a:buNone/>
            </a:pPr>
            <a:endParaRPr lang="en-US" altLang="ja-JP" sz="2800" dirty="0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AC5AC97E-5E51-5848-BE16-7A42E12AF35E}"/>
              </a:ext>
            </a:extLst>
          </p:cNvPr>
          <p:cNvSpPr txBox="1">
            <a:spLocks/>
          </p:cNvSpPr>
          <p:nvPr/>
        </p:nvSpPr>
        <p:spPr>
          <a:xfrm>
            <a:off x="1322009" y="798004"/>
            <a:ext cx="7477437" cy="11898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kumimoji="1"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60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Remo</a:t>
            </a:r>
            <a:r>
              <a:rPr lang="ja-JP" altLang="en-US" sz="6000" b="1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と</a:t>
            </a:r>
            <a:r>
              <a:rPr lang="en-US" altLang="ja-JP" sz="6000" b="1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Remo mini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38475E84-93C6-5C48-AC0A-A47886CB3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110" y="4329677"/>
            <a:ext cx="942562" cy="942562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493FC9F-4CE0-B146-9175-D2E93F47E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710" y="3020388"/>
            <a:ext cx="822840" cy="822840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4F57A83-B6F3-BE4F-9D19-4F5580F2E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0370" y="1785842"/>
            <a:ext cx="942562" cy="94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2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8927226E-8060-7348-883D-57B5EA4C9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749"/>
          <a:stretch/>
        </p:blipFill>
        <p:spPr>
          <a:xfrm>
            <a:off x="1852223" y="2607343"/>
            <a:ext cx="8673082" cy="4250658"/>
          </a:xfr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盛り付け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(IFTTT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で連携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60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円形吹き出し 5">
            <a:extLst>
              <a:ext uri="{FF2B5EF4-FFF2-40B4-BE49-F238E27FC236}">
                <a16:creationId xmlns:a16="http://schemas.microsoft.com/office/drawing/2014/main" id="{850ACD17-FD9E-FA44-ABAF-8B6308CD8F7A}"/>
              </a:ext>
            </a:extLst>
          </p:cNvPr>
          <p:cNvSpPr/>
          <p:nvPr/>
        </p:nvSpPr>
        <p:spPr>
          <a:xfrm>
            <a:off x="-141895" y="3383841"/>
            <a:ext cx="4708477" cy="628488"/>
          </a:xfrm>
          <a:prstGeom prst="wedgeEllipseCallout">
            <a:avLst>
              <a:gd name="adj1" fmla="val 21942"/>
              <a:gd name="adj2" fmla="val -116158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①My Applets</a:t>
            </a:r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を選択</a:t>
            </a:r>
            <a:endParaRPr kumimoji="1" lang="en-US" altLang="ja-JP" sz="2400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8" name="円形吹き出し 7">
            <a:extLst>
              <a:ext uri="{FF2B5EF4-FFF2-40B4-BE49-F238E27FC236}">
                <a16:creationId xmlns:a16="http://schemas.microsoft.com/office/drawing/2014/main" id="{F24987DD-299F-6D4E-8E21-48719EBE789A}"/>
              </a:ext>
            </a:extLst>
          </p:cNvPr>
          <p:cNvSpPr/>
          <p:nvPr/>
        </p:nvSpPr>
        <p:spPr>
          <a:xfrm>
            <a:off x="7483523" y="2568089"/>
            <a:ext cx="4708477" cy="821868"/>
          </a:xfrm>
          <a:prstGeom prst="wedgeEllipseCallout">
            <a:avLst>
              <a:gd name="adj1" fmla="val -8783"/>
              <a:gd name="adj2" fmla="val 82473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②New Applet</a:t>
            </a:r>
          </a:p>
          <a:p>
            <a:pPr algn="ctr"/>
            <a:r>
              <a:rPr kumimoji="1" lang="ja-JP" altLang="en-US" sz="24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を選択</a:t>
            </a:r>
            <a:endParaRPr kumimoji="1" lang="en-US" altLang="ja-JP" sz="2400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2F92558-CE88-E749-926A-146D8BC183FB}"/>
              </a:ext>
            </a:extLst>
          </p:cNvPr>
          <p:cNvSpPr txBox="1"/>
          <p:nvPr/>
        </p:nvSpPr>
        <p:spPr>
          <a:xfrm>
            <a:off x="1451579" y="1960462"/>
            <a:ext cx="9805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今回は</a:t>
            </a:r>
            <a:r>
              <a:rPr kumimoji="1" lang="en-US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PC</a:t>
            </a:r>
            <a:r>
              <a:rPr kumimoji="1"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を使用しましたが</a:t>
            </a:r>
            <a:r>
              <a:rPr kumimoji="1" lang="en-US" altLang="ja-JP" sz="2600" dirty="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IFTTT</a:t>
            </a:r>
            <a:r>
              <a:rPr kumimoji="1" lang="ja-JP" altLang="en-US" sz="26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のアプリでもできるようです。</a:t>
            </a:r>
          </a:p>
        </p:txBody>
      </p:sp>
    </p:spTree>
    <p:extLst>
      <p:ext uri="{BB962C8B-B14F-4D97-AF65-F5344CB8AC3E}">
        <p14:creationId xmlns:p14="http://schemas.microsoft.com/office/powerpoint/2010/main" val="296453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9B7C499-92A2-D143-9B6E-942E515E35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441"/>
          <a:stretch/>
        </p:blipFill>
        <p:spPr>
          <a:xfrm>
            <a:off x="2713147" y="1988829"/>
            <a:ext cx="7080138" cy="4757712"/>
          </a:xfr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盛り付け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(IFTTT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で連携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60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2B9622A6-24E7-4D41-83FC-5D9BF4E61FE0}"/>
              </a:ext>
            </a:extLst>
          </p:cNvPr>
          <p:cNvSpPr/>
          <p:nvPr/>
        </p:nvSpPr>
        <p:spPr>
          <a:xfrm>
            <a:off x="4251491" y="3866587"/>
            <a:ext cx="1725372" cy="719064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形吹き出し 8">
            <a:extLst>
              <a:ext uri="{FF2B5EF4-FFF2-40B4-BE49-F238E27FC236}">
                <a16:creationId xmlns:a16="http://schemas.microsoft.com/office/drawing/2014/main" id="{B0F45F1E-3761-A046-88B4-BCE7730610CF}"/>
              </a:ext>
            </a:extLst>
          </p:cNvPr>
          <p:cNvSpPr/>
          <p:nvPr/>
        </p:nvSpPr>
        <p:spPr>
          <a:xfrm>
            <a:off x="676844" y="1897882"/>
            <a:ext cx="2680502" cy="1927029"/>
          </a:xfrm>
          <a:prstGeom prst="wedgeEllipseCallout">
            <a:avLst>
              <a:gd name="adj1" fmla="val 75911"/>
              <a:gd name="adj2" fmla="val 46026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12" name="円形吹き出し 11">
            <a:extLst>
              <a:ext uri="{FF2B5EF4-FFF2-40B4-BE49-F238E27FC236}">
                <a16:creationId xmlns:a16="http://schemas.microsoft.com/office/drawing/2014/main" id="{C7A96864-B202-2B45-A83C-7C7B51DA8382}"/>
              </a:ext>
            </a:extLst>
          </p:cNvPr>
          <p:cNvSpPr/>
          <p:nvPr/>
        </p:nvSpPr>
        <p:spPr>
          <a:xfrm>
            <a:off x="8732250" y="1901499"/>
            <a:ext cx="2680502" cy="1927029"/>
          </a:xfrm>
          <a:prstGeom prst="wedgeEllipseCallout">
            <a:avLst>
              <a:gd name="adj1" fmla="val -62577"/>
              <a:gd name="adj2" fmla="val 58775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FD61FBC8-5DB6-A145-BC5D-876310B231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07" t="20033" r="23484" b="17074"/>
          <a:stretch/>
        </p:blipFill>
        <p:spPr>
          <a:xfrm>
            <a:off x="1293241" y="2222906"/>
            <a:ext cx="1513722" cy="127697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51FE23D-401B-964E-A74D-DB92A4400E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34" t="5731" r="22975" b="4689"/>
          <a:stretch/>
        </p:blipFill>
        <p:spPr>
          <a:xfrm>
            <a:off x="9541205" y="2246454"/>
            <a:ext cx="1220540" cy="1237118"/>
          </a:xfrm>
          <a:prstGeom prst="roundRect">
            <a:avLst/>
          </a:prstGeom>
        </p:spPr>
      </p:pic>
      <p:sp>
        <p:nvSpPr>
          <p:cNvPr id="15" name="角丸四角形 14">
            <a:extLst>
              <a:ext uri="{FF2B5EF4-FFF2-40B4-BE49-F238E27FC236}">
                <a16:creationId xmlns:a16="http://schemas.microsoft.com/office/drawing/2014/main" id="{2BDB9D2D-6408-F34B-AF23-D44D9B247C5D}"/>
              </a:ext>
            </a:extLst>
          </p:cNvPr>
          <p:cNvSpPr/>
          <p:nvPr/>
        </p:nvSpPr>
        <p:spPr>
          <a:xfrm>
            <a:off x="1011867" y="5136824"/>
            <a:ext cx="10168266" cy="1578910"/>
          </a:xfrm>
          <a:prstGeom prst="roundRect">
            <a:avLst/>
          </a:prstGeom>
          <a:solidFill>
            <a:srgbClr val="F8DAE8">
              <a:alpha val="94118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b" anchorCtr="1"/>
          <a:lstStyle/>
          <a:p>
            <a:pPr algn="ctr"/>
            <a:r>
              <a:rPr kumimoji="1" lang="en-US" altLang="ja-JP" sz="2800" b="1" dirty="0">
                <a:solidFill>
                  <a:srgbClr val="FF00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IF</a:t>
            </a:r>
            <a:r>
              <a:rPr kumimoji="1" lang="en-US" altLang="ja-JP" sz="28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(</a:t>
            </a:r>
            <a:r>
              <a:rPr kumimoji="1" lang="ja-JP" altLang="en-US" sz="28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もし</a:t>
            </a:r>
            <a:r>
              <a:rPr kumimoji="1" lang="en-US" altLang="ja-JP" sz="28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  <a:r>
              <a:rPr kumimoji="1" lang="ja-JP" altLang="en-US" sz="28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 </a:t>
            </a:r>
            <a:r>
              <a:rPr kumimoji="1" lang="en-US" altLang="ja-JP" sz="2800" b="1" dirty="0">
                <a:solidFill>
                  <a:srgbClr val="FF00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T</a:t>
            </a:r>
            <a:r>
              <a:rPr kumimoji="1" lang="en-US" altLang="ja-JP" sz="28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HIS(</a:t>
            </a:r>
            <a:r>
              <a:rPr kumimoji="1" lang="ja-JP" altLang="en-US" sz="28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入力</a:t>
            </a:r>
            <a:r>
              <a:rPr kumimoji="1" lang="en-US" altLang="ja-JP" sz="28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  <a:r>
              <a:rPr kumimoji="1" lang="ja-JP" altLang="en-US" sz="28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   </a:t>
            </a:r>
            <a:r>
              <a:rPr kumimoji="1" lang="en-US" altLang="ja-JP" sz="2800" b="1" dirty="0">
                <a:solidFill>
                  <a:srgbClr val="FF00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T</a:t>
            </a:r>
            <a:r>
              <a:rPr kumimoji="1" lang="en-US" altLang="ja-JP" sz="28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HEN(</a:t>
            </a:r>
            <a:r>
              <a:rPr kumimoji="1" lang="ja-JP" altLang="en-US" sz="28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ならば</a:t>
            </a:r>
            <a:r>
              <a:rPr kumimoji="1" lang="en-US" altLang="ja-JP" sz="28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  <a:r>
              <a:rPr kumimoji="1" lang="ja-JP" altLang="en-US" sz="28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　</a:t>
            </a:r>
            <a:r>
              <a:rPr kumimoji="1" lang="en-US" altLang="ja-JP" sz="2800" b="1" dirty="0">
                <a:solidFill>
                  <a:srgbClr val="FF0000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T</a:t>
            </a:r>
            <a:r>
              <a:rPr kumimoji="1" lang="en-US" altLang="ja-JP" sz="28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HAT(</a:t>
            </a:r>
            <a:r>
              <a:rPr kumimoji="1" lang="ja-JP" altLang="en-US" sz="28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出力</a:t>
            </a:r>
            <a:r>
              <a:rPr kumimoji="1" lang="en-US" altLang="ja-JP" sz="2800" dirty="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)</a:t>
            </a:r>
            <a:r>
              <a:rPr kumimoji="1" lang="ja-JP" altLang="en-US" sz="2800">
                <a:solidFill>
                  <a:schemeClr val="tx1"/>
                </a:solidFill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する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3D75D1A-D6A7-0A4F-B65A-0652FDE03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955" y="4966386"/>
            <a:ext cx="2966828" cy="1332755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D3DF338-2CE5-1941-A7B6-C8001D001332}"/>
              </a:ext>
            </a:extLst>
          </p:cNvPr>
          <p:cNvSpPr txBox="1"/>
          <p:nvPr/>
        </p:nvSpPr>
        <p:spPr>
          <a:xfrm>
            <a:off x="3864727" y="5408796"/>
            <a:ext cx="751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>
                <a:latin typeface="Hiragino Maru Gothic Pro W4" panose="020F0400000000000000" pitchFamily="34" charset="-128"/>
                <a:ea typeface="Hiragino Maru Gothic Pro W4" panose="020F0400000000000000" pitchFamily="34" charset="-128"/>
              </a:rPr>
              <a:t>色々なサービスを合わせて新しいサービスにできる。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154CBC5-F7F4-6B42-940E-5C3A9588C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754617">
            <a:off x="3457897" y="4280464"/>
            <a:ext cx="942562" cy="94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45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22CD516-AA82-064C-A499-D2768F1FF7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4424" y="2016125"/>
            <a:ext cx="7383151" cy="4841875"/>
          </a:xfr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B61E55E5-F32B-5F4E-B39B-7EC14AB9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盛り付け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(IFTTT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で連携</a:t>
            </a:r>
            <a:r>
              <a:rPr kumimoji="1" lang="en-US" altLang="ja-JP" sz="6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6000" b="1"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sp>
        <p:nvSpPr>
          <p:cNvPr id="6" name="円形吹き出し 5">
            <a:extLst>
              <a:ext uri="{FF2B5EF4-FFF2-40B4-BE49-F238E27FC236}">
                <a16:creationId xmlns:a16="http://schemas.microsoft.com/office/drawing/2014/main" id="{418A5D29-5CEE-6A49-9F46-9276A60B33DE}"/>
              </a:ext>
            </a:extLst>
          </p:cNvPr>
          <p:cNvSpPr/>
          <p:nvPr/>
        </p:nvSpPr>
        <p:spPr>
          <a:xfrm>
            <a:off x="9715857" y="804519"/>
            <a:ext cx="2243059" cy="1891914"/>
          </a:xfrm>
          <a:prstGeom prst="wedgeEllipseCallout">
            <a:avLst>
              <a:gd name="adj1" fmla="val -100771"/>
              <a:gd name="adj2" fmla="val 37567"/>
            </a:avLst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2400" dirty="0">
              <a:solidFill>
                <a:schemeClr val="tx1"/>
              </a:solidFill>
              <a:latin typeface="Hiragino Maru Gothic Pro W4" panose="020F0400000000000000" pitchFamily="34" charset="-128"/>
              <a:ea typeface="Hiragino Maru Gothic Pro W4" panose="020F04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8C9A0A14-4A03-9149-B4C7-5E78128B3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07" t="20033" r="23484" b="17074"/>
          <a:stretch/>
        </p:blipFill>
        <p:spPr>
          <a:xfrm>
            <a:off x="10081244" y="1112358"/>
            <a:ext cx="1513722" cy="1276979"/>
          </a:xfrm>
          <a:prstGeom prst="rect">
            <a:avLst/>
          </a:prstGeom>
        </p:spPr>
      </p:pic>
      <p:sp>
        <p:nvSpPr>
          <p:cNvPr id="8" name="角丸四角形 7">
            <a:extLst>
              <a:ext uri="{FF2B5EF4-FFF2-40B4-BE49-F238E27FC236}">
                <a16:creationId xmlns:a16="http://schemas.microsoft.com/office/drawing/2014/main" id="{0EF62323-C8CF-9E43-B1FF-4F792F877124}"/>
              </a:ext>
            </a:extLst>
          </p:cNvPr>
          <p:cNvSpPr/>
          <p:nvPr/>
        </p:nvSpPr>
        <p:spPr>
          <a:xfrm>
            <a:off x="2404423" y="4691340"/>
            <a:ext cx="1205759" cy="1207436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F232169-962E-FF4B-B8F5-3B71441BD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579" y="4823777"/>
            <a:ext cx="942562" cy="94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83142"/>
      </p:ext>
    </p:extLst>
  </p:cSld>
  <p:clrMapOvr>
    <a:masterClrMapping/>
  </p:clrMapOvr>
</p:sld>
</file>

<file path=ppt/theme/theme1.xml><?xml version="1.0" encoding="utf-8"?>
<a:theme xmlns:a="http://schemas.openxmlformats.org/drawingml/2006/main" name="ギャラリー">
  <a:themeElements>
    <a:clrScheme name="ギャラリー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ギャラリー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ギャラリー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{C25F5AE5-2F02-9A43-8850-8121170F1D01}tf10001119</Template>
  <TotalTime>6022</TotalTime>
  <Words>471</Words>
  <Application>Microsoft Macintosh PowerPoint</Application>
  <PresentationFormat>ワイド画面</PresentationFormat>
  <Paragraphs>114</Paragraphs>
  <Slides>19</Slides>
  <Notes>5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Hiragino Maru Gothic Pro W4</vt:lpstr>
      <vt:lpstr>Hiragino Maru Gothic ProN W4</vt:lpstr>
      <vt:lpstr>游ゴシック</vt:lpstr>
      <vt:lpstr>Arial</vt:lpstr>
      <vt:lpstr>Gill Sans MT</vt:lpstr>
      <vt:lpstr>ギャラリー</vt:lpstr>
      <vt:lpstr>PowerPoint プレゼンテーション</vt:lpstr>
      <vt:lpstr>PowerPoint プレゼンテーション</vt:lpstr>
      <vt:lpstr>個人的オススメ本</vt:lpstr>
      <vt:lpstr>材料(必要なもの)</vt:lpstr>
      <vt:lpstr>下準備</vt:lpstr>
      <vt:lpstr>PowerPoint プレゼンテーション</vt:lpstr>
      <vt:lpstr>盛り付け(IFTTTで連携)</vt:lpstr>
      <vt:lpstr>盛り付け(IFTTTで連携)</vt:lpstr>
      <vt:lpstr>盛り付け(IFTTTで連携)</vt:lpstr>
      <vt:lpstr>盛り付け(IFTTTで連携)</vt:lpstr>
      <vt:lpstr>盛り付け(IFTTTで連携)</vt:lpstr>
      <vt:lpstr>盛り付け(IFTTTで連携)</vt:lpstr>
      <vt:lpstr>盛り付け(IFTTTで連携)</vt:lpstr>
      <vt:lpstr>盛り付け(IFTTTで連携)</vt:lpstr>
      <vt:lpstr>盛り付け(IFTTTで連携)</vt:lpstr>
      <vt:lpstr>完成!(デモ)</vt:lpstr>
      <vt:lpstr>まとめ</vt:lpstr>
      <vt:lpstr>参考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新 美沙希</dc:creator>
  <cp:lastModifiedBy>新 美沙希</cp:lastModifiedBy>
  <cp:revision>63</cp:revision>
  <dcterms:created xsi:type="dcterms:W3CDTF">2018-11-01T05:15:06Z</dcterms:created>
  <dcterms:modified xsi:type="dcterms:W3CDTF">2018-11-19T00:51:22Z</dcterms:modified>
</cp:coreProperties>
</file>